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2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3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9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20.xml" ContentType="application/vnd.openxmlformats-officedocument.drawingml.chart+xml"/>
  <Override PartName="/ppt/theme/themeOverride5.xml" ContentType="application/vnd.openxmlformats-officedocument.themeOverr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theme/themeOverride6.xml" ContentType="application/vnd.openxmlformats-officedocument.themeOverride+xml"/>
  <Override PartName="/ppt/charts/chart26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7.xml" ContentType="application/vnd.openxmlformats-officedocument.drawingml.chart+xml"/>
  <Override PartName="/ppt/theme/themeOverride7.xml" ContentType="application/vnd.openxmlformats-officedocument.themeOverride+xml"/>
  <Override PartName="/ppt/charts/chart28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9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0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3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4.xml" ContentType="application/vnd.openxmlformats-officedocument.drawingml.chart+xml"/>
  <Override PartName="/ppt/theme/themeOverride8.xml" ContentType="application/vnd.openxmlformats-officedocument.themeOverride+xml"/>
  <Override PartName="/ppt/charts/chart35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6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7.xml" ContentType="application/vnd.openxmlformats-officedocument.drawingml.chart+xml"/>
  <Override PartName="/ppt/theme/themeOverride9.xml" ContentType="application/vnd.openxmlformats-officedocument.themeOverride+xml"/>
  <Override PartName="/ppt/charts/chart38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9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40.xml" ContentType="application/vnd.openxmlformats-officedocument.drawingml.chart+xml"/>
  <Override PartName="/ppt/theme/themeOverride10.xml" ContentType="application/vnd.openxmlformats-officedocument.themeOverride+xml"/>
  <Override PartName="/ppt/charts/chart41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42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43.xml" ContentType="application/vnd.openxmlformats-officedocument.drawingml.chart+xml"/>
  <Override PartName="/ppt/theme/themeOverride11.xml" ContentType="application/vnd.openxmlformats-officedocument.themeOverride+xml"/>
  <Override PartName="/ppt/charts/chart44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45.xml" ContentType="application/vnd.openxmlformats-officedocument.drawingml.chart+xml"/>
  <Override PartName="/ppt/theme/themeOverride12.xml" ContentType="application/vnd.openxmlformats-officedocument.themeOverride+xml"/>
  <Override PartName="/ppt/charts/chart46.xml" ContentType="application/vnd.openxmlformats-officedocument.drawingml.chart+xml"/>
  <Override PartName="/ppt/theme/themeOverride13.xml" ContentType="application/vnd.openxmlformats-officedocument.themeOverride+xml"/>
  <Override PartName="/ppt/charts/chart47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48.xml" ContentType="application/vnd.openxmlformats-officedocument.drawingml.chart+xml"/>
  <Override PartName="/ppt/theme/themeOverride14.xml" ContentType="application/vnd.openxmlformats-officedocument.themeOverride+xml"/>
  <Override PartName="/ppt/charts/chart49.xml" ContentType="application/vnd.openxmlformats-officedocument.drawingml.chart+xml"/>
  <Override PartName="/ppt/theme/themeOverride15.xml" ContentType="application/vnd.openxmlformats-officedocument.themeOverride+xml"/>
  <Override PartName="/ppt/charts/chart50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51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52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53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drawings/drawing3.xml" ContentType="application/vnd.openxmlformats-officedocument.drawingml.chartshapes+xml"/>
  <Override PartName="/ppt/charts/chart54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55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56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57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58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59.xml" ContentType="application/vnd.openxmlformats-officedocument.drawingml.chart+xml"/>
  <Override PartName="/ppt/theme/themeOverride16.xml" ContentType="application/vnd.openxmlformats-officedocument.themeOverr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7"/>
  </p:notesMasterIdLst>
  <p:sldIdLst>
    <p:sldId id="319" r:id="rId2"/>
    <p:sldId id="256" r:id="rId3"/>
    <p:sldId id="280" r:id="rId4"/>
    <p:sldId id="281" r:id="rId5"/>
    <p:sldId id="282" r:id="rId6"/>
    <p:sldId id="284" r:id="rId7"/>
    <p:sldId id="286" r:id="rId8"/>
    <p:sldId id="285" r:id="rId9"/>
    <p:sldId id="294" r:id="rId10"/>
    <p:sldId id="296" r:id="rId11"/>
    <p:sldId id="265" r:id="rId12"/>
    <p:sldId id="275" r:id="rId13"/>
    <p:sldId id="268" r:id="rId14"/>
    <p:sldId id="269" r:id="rId15"/>
    <p:sldId id="290" r:id="rId16"/>
    <p:sldId id="295" r:id="rId17"/>
    <p:sldId id="292" r:id="rId18"/>
    <p:sldId id="267" r:id="rId19"/>
    <p:sldId id="299" r:id="rId20"/>
    <p:sldId id="298" r:id="rId21"/>
    <p:sldId id="297" r:id="rId22"/>
    <p:sldId id="271" r:id="rId23"/>
    <p:sldId id="264" r:id="rId24"/>
    <p:sldId id="308" r:id="rId25"/>
    <p:sldId id="309" r:id="rId26"/>
    <p:sldId id="315" r:id="rId27"/>
    <p:sldId id="316" r:id="rId28"/>
    <p:sldId id="314" r:id="rId29"/>
    <p:sldId id="313" r:id="rId30"/>
    <p:sldId id="270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10" r:id="rId39"/>
    <p:sldId id="311" r:id="rId40"/>
    <p:sldId id="307" r:id="rId41"/>
    <p:sldId id="312" r:id="rId42"/>
    <p:sldId id="272" r:id="rId43"/>
    <p:sldId id="274" r:id="rId44"/>
    <p:sldId id="266" r:id="rId45"/>
    <p:sldId id="288" r:id="rId46"/>
    <p:sldId id="276" r:id="rId47"/>
    <p:sldId id="317" r:id="rId48"/>
    <p:sldId id="277" r:id="rId49"/>
    <p:sldId id="259" r:id="rId50"/>
    <p:sldId id="260" r:id="rId51"/>
    <p:sldId id="261" r:id="rId52"/>
    <p:sldId id="262" r:id="rId53"/>
    <p:sldId id="263" r:id="rId54"/>
    <p:sldId id="318" r:id="rId55"/>
    <p:sldId id="320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6300"/>
    <a:srgbClr val="B43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8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6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7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8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nuel\Dropbox\OBSERVAL\0.%20Foro%20social\Tejido%20empresarial%20CyL\An&#225;lisis%20empresas%20CyL%20IN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9.bin"/><Relationship Id="rId1" Type="http://schemas.openxmlformats.org/officeDocument/2006/relationships/themeOverride" Target="../theme/themeOverride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nuel\Dropbox\OBSERVAL\0.%20Foro%20social\Tejido%20empresarial%20CyL\An&#225;lisis%20empresas%20CyL%20INE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nuel\Dropbox\OBSERVAL\0.%20Foro%20social\Datos%20para%20las%20fichas\&#193;reas-t&#237;tulos-universidades%20(Copia%20en%20conflicto%20de%20Manuel%20Carabias%20Herrero%202017-05-09)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0.bin"/><Relationship Id="rId1" Type="http://schemas.openxmlformats.org/officeDocument/2006/relationships/themeOverride" Target="../theme/themeOverride6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2.bin"/><Relationship Id="rId1" Type="http://schemas.openxmlformats.org/officeDocument/2006/relationships/themeOverride" Target="../theme/themeOverride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nuel\Dropbox\OBSERVAL\0.%20Foro%20social\Datos%20para%20las%20fichas\&#193;reas-t&#237;tulos-universidades%20(Copia%20en%20conflicto%20de%20Manuel%20Carabias%20Herrero%202017-05-09).xlsx" TargetMode="Externa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nuel\Dropbox\OBSERVAL\0.%20Foro%20social\Datos%20para%20las%20fichas\&#193;reas-t&#237;tulos-universidades%20(Copia%20en%20conflicto%20de%20Manuel%20Carabias%20Herrero%202017-05-09)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7.bin"/><Relationship Id="rId1" Type="http://schemas.openxmlformats.org/officeDocument/2006/relationships/themeOverride" Target="../theme/themeOverride8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0.bin"/><Relationship Id="rId1" Type="http://schemas.openxmlformats.org/officeDocument/2006/relationships/themeOverride" Target="../theme/themeOverride9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3.bin"/><Relationship Id="rId1" Type="http://schemas.openxmlformats.org/officeDocument/2006/relationships/themeOverride" Target="../theme/themeOverride1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1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2.xml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3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4.xml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chartUserShapes" Target="../drawings/drawing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8.bin"/><Relationship Id="rId1" Type="http://schemas.openxmlformats.org/officeDocument/2006/relationships/themeOverride" Target="../theme/themeOverride1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[Áreas-títulos-universidades (Copia en conflicto de Manuel Carabias Herrero 2017-05-09).xlsx]Matrí.!Tabla dinámica3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1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2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3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4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5"/>
        <c:marker>
          <c:symbol val="none"/>
        </c:marker>
        <c:dLbl>
          <c:idx val="0"/>
          <c:spPr>
            <a:pattFill prst="pct75">
              <a:fgClr>
                <a:schemeClr val="dk1">
                  <a:lumMod val="75000"/>
                  <a:lumOff val="25000"/>
                </a:schemeClr>
              </a:fgClr>
              <a:bgClr>
                <a:schemeClr val="dk1">
                  <a:lumMod val="65000"/>
                  <a:lumOff val="35000"/>
                </a:scheme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Matrí.!$B$5:$B$7</c:f>
              <c:strCache>
                <c:ptCount val="1"/>
                <c:pt idx="0">
                  <c:v>Salamanca - 2008-09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12B-4696-854D-8E0FBBD4D18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s-ES"/>
                      <a:t>Administración de Empresas y Derecho
</a:t>
                    </a:r>
                    <a:fld id="{422C4DE8-474F-4C9C-8E9E-D323B70875F4}" type="PERCENTAGE">
                      <a:rPr lang="es-ES"/>
                      <a:pPr/>
                      <a:t>[PORCENTAJE]</a:t>
                    </a:fld>
                    <a:endParaRPr lang="es-E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99249882794189"/>
                      <c:h val="0.265707712296667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12B-4696-854D-8E0FBBD4D18E}"/>
                </c:ext>
              </c:extLst>
            </c:dLbl>
            <c:dLbl>
              <c:idx val="1"/>
              <c:layout>
                <c:manualLayout>
                  <c:x val="-0.19220102324199617"/>
                  <c:y val="-6.7101339751891226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/>
                      <a:t>Artes</a:t>
                    </a:r>
                    <a:r>
                      <a:rPr lang="en-US" baseline="0" dirty="0"/>
                      <a:t> y </a:t>
                    </a:r>
                    <a:r>
                      <a:rPr lang="en-US" baseline="0" dirty="0" err="1"/>
                      <a:t>Humanidades</a:t>
                    </a:r>
                    <a:r>
                      <a:rPr lang="en-US" baseline="0" dirty="0"/>
                      <a:t>
</a:t>
                    </a:r>
                    <a:fld id="{FD8A2DB0-1000-422B-84EA-FC217F112EE7}" type="PERCENTAGE">
                      <a:rPr lang="en-US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91308835944712"/>
                      <c:h val="0.216168851129184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12B-4696-854D-8E0FBBD4D18E}"/>
                </c:ext>
              </c:extLst>
            </c:dLbl>
            <c:dLbl>
              <c:idx val="2"/>
              <c:layout>
                <c:manualLayout>
                  <c:x val="0.15010980766735799"/>
                  <c:y val="-6.0617863876426823E-4"/>
                </c:manualLayout>
              </c:layout>
              <c:tx>
                <c:rich>
                  <a:bodyPr/>
                  <a:lstStyle/>
                  <a:p>
                    <a:r>
                      <a:rPr lang="es-ES" baseline="0" dirty="0"/>
                      <a:t>Ciencias Sociales, Periodismo y Documentación
</a:t>
                    </a:r>
                    <a:fld id="{801E765B-31FE-446A-AF39-2F7DF417052E}" type="PERCENTAGE">
                      <a:rPr lang="es-ES" baseline="0"/>
                      <a:pPr/>
                      <a:t>[PORCENTAJE]</a:t>
                    </a:fld>
                    <a:endParaRPr lang="es-E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299407339439192"/>
                      <c:h val="0.316867745969813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12B-4696-854D-8E0FBBD4D18E}"/>
                </c:ext>
              </c:extLst>
            </c:dLbl>
            <c:dLbl>
              <c:idx val="4"/>
              <c:layout>
                <c:manualLayout>
                  <c:x val="-0.14594677071835782"/>
                  <c:y val="0.116284919423625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Salud y Bienestar
</a:t>
                    </a:r>
                    <a:fld id="{5A12FF8F-DD14-4A30-9879-BE3427AEA7CE}" type="PERCENTAGE">
                      <a:rPr lang="en-US" baseline="0"/>
                      <a:pPr/>
                      <a:t>[PORCENTAJE]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12B-4696-854D-8E0FBBD4D18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Matrí.!$B$8:$B$14</c:f>
              <c:numCache>
                <c:formatCode>General</c:formatCode>
                <c:ptCount val="6"/>
                <c:pt idx="0">
                  <c:v>621</c:v>
                </c:pt>
                <c:pt idx="1">
                  <c:v>3868</c:v>
                </c:pt>
                <c:pt idx="2">
                  <c:v>613</c:v>
                </c:pt>
                <c:pt idx="3">
                  <c:v>2819</c:v>
                </c:pt>
                <c:pt idx="4">
                  <c:v>580</c:v>
                </c:pt>
                <c:pt idx="5">
                  <c:v>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12B-4696-854D-8E0FBBD4D18E}"/>
            </c:ext>
          </c:extLst>
        </c:ser>
        <c:ser>
          <c:idx val="1"/>
          <c:order val="1"/>
          <c:tx>
            <c:strRef>
              <c:f>Matrí.!$C$5:$C$7</c:f>
              <c:strCache>
                <c:ptCount val="1"/>
                <c:pt idx="0">
                  <c:v>Salamanca - 2009-10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Matrí.!$C$8:$C$14</c:f>
              <c:numCache>
                <c:formatCode>General</c:formatCode>
                <c:ptCount val="6"/>
                <c:pt idx="0">
                  <c:v>610</c:v>
                </c:pt>
                <c:pt idx="1">
                  <c:v>3744</c:v>
                </c:pt>
                <c:pt idx="2">
                  <c:v>535</c:v>
                </c:pt>
                <c:pt idx="3">
                  <c:v>3185</c:v>
                </c:pt>
                <c:pt idx="4">
                  <c:v>540</c:v>
                </c:pt>
                <c:pt idx="5">
                  <c:v>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012B-4696-854D-8E0FBBD4D18E}"/>
            </c:ext>
          </c:extLst>
        </c:ser>
        <c:ser>
          <c:idx val="2"/>
          <c:order val="2"/>
          <c:tx>
            <c:strRef>
              <c:f>Matrí.!$D$5:$D$7</c:f>
              <c:strCache>
                <c:ptCount val="1"/>
                <c:pt idx="0">
                  <c:v>Salamanca - 2010-11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Matrí.!$D$8:$D$14</c:f>
              <c:numCache>
                <c:formatCode>General</c:formatCode>
                <c:ptCount val="6"/>
                <c:pt idx="0">
                  <c:v>568</c:v>
                </c:pt>
                <c:pt idx="1">
                  <c:v>3949</c:v>
                </c:pt>
                <c:pt idx="2">
                  <c:v>547</c:v>
                </c:pt>
                <c:pt idx="3">
                  <c:v>3082</c:v>
                </c:pt>
                <c:pt idx="4">
                  <c:v>486</c:v>
                </c:pt>
                <c:pt idx="5">
                  <c:v>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012B-4696-854D-8E0FBBD4D18E}"/>
            </c:ext>
          </c:extLst>
        </c:ser>
        <c:ser>
          <c:idx val="3"/>
          <c:order val="3"/>
          <c:tx>
            <c:strRef>
              <c:f>Matrí.!$E$5:$E$7</c:f>
              <c:strCache>
                <c:ptCount val="1"/>
                <c:pt idx="0">
                  <c:v>Salamanca - 2011-12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8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A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C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E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0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2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Matrí.!$E$8:$E$14</c:f>
              <c:numCache>
                <c:formatCode>General</c:formatCode>
                <c:ptCount val="6"/>
                <c:pt idx="0">
                  <c:v>543</c:v>
                </c:pt>
                <c:pt idx="1">
                  <c:v>4097</c:v>
                </c:pt>
                <c:pt idx="2">
                  <c:v>631</c:v>
                </c:pt>
                <c:pt idx="3">
                  <c:v>3545</c:v>
                </c:pt>
                <c:pt idx="4">
                  <c:v>466</c:v>
                </c:pt>
                <c:pt idx="5">
                  <c:v>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012B-4696-854D-8E0FBBD4D18E}"/>
            </c:ext>
          </c:extLst>
        </c:ser>
        <c:ser>
          <c:idx val="4"/>
          <c:order val="4"/>
          <c:tx>
            <c:strRef>
              <c:f>Matrí.!$F$5:$F$7</c:f>
              <c:strCache>
                <c:ptCount val="1"/>
                <c:pt idx="0">
                  <c:v>Salamanca - 2012-13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Matrí.!$F$8:$F$14</c:f>
              <c:numCache>
                <c:formatCode>General</c:formatCode>
                <c:ptCount val="6"/>
                <c:pt idx="0">
                  <c:v>600</c:v>
                </c:pt>
                <c:pt idx="1">
                  <c:v>4105</c:v>
                </c:pt>
                <c:pt idx="2">
                  <c:v>624</c:v>
                </c:pt>
                <c:pt idx="3">
                  <c:v>3182</c:v>
                </c:pt>
                <c:pt idx="4">
                  <c:v>491</c:v>
                </c:pt>
                <c:pt idx="5">
                  <c:v>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012B-4696-854D-8E0FBBD4D18E}"/>
            </c:ext>
          </c:extLst>
        </c:ser>
        <c:ser>
          <c:idx val="5"/>
          <c:order val="5"/>
          <c:tx>
            <c:strRef>
              <c:f>Matrí.!$G$5:$G$7</c:f>
              <c:strCache>
                <c:ptCount val="1"/>
                <c:pt idx="0">
                  <c:v>Salamanca - 2013-14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2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4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6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8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A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C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Matrí.!$G$8:$G$14</c:f>
              <c:numCache>
                <c:formatCode>General</c:formatCode>
                <c:ptCount val="6"/>
                <c:pt idx="0">
                  <c:v>580</c:v>
                </c:pt>
                <c:pt idx="1">
                  <c:v>4007</c:v>
                </c:pt>
                <c:pt idx="2">
                  <c:v>655</c:v>
                </c:pt>
                <c:pt idx="3">
                  <c:v>3125</c:v>
                </c:pt>
                <c:pt idx="4">
                  <c:v>480</c:v>
                </c:pt>
                <c:pt idx="5">
                  <c:v>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D-012B-4696-854D-8E0FBBD4D18E}"/>
            </c:ext>
          </c:extLst>
        </c:ser>
        <c:ser>
          <c:idx val="6"/>
          <c:order val="6"/>
          <c:tx>
            <c:strRef>
              <c:f>Matrí.!$H$5:$H$7</c:f>
              <c:strCache>
                <c:ptCount val="1"/>
                <c:pt idx="0">
                  <c:v>Salamanca - 2014-15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1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3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5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7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9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Matrí.!$H$8:$H$14</c:f>
              <c:numCache>
                <c:formatCode>General</c:formatCode>
                <c:ptCount val="6"/>
                <c:pt idx="0">
                  <c:v>524</c:v>
                </c:pt>
                <c:pt idx="1">
                  <c:v>3915</c:v>
                </c:pt>
                <c:pt idx="2">
                  <c:v>630</c:v>
                </c:pt>
                <c:pt idx="3">
                  <c:v>2729</c:v>
                </c:pt>
                <c:pt idx="4">
                  <c:v>477</c:v>
                </c:pt>
                <c:pt idx="5">
                  <c:v>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A-012B-4696-854D-8E0FBBD4D18E}"/>
            </c:ext>
          </c:extLst>
        </c:ser>
        <c:ser>
          <c:idx val="7"/>
          <c:order val="7"/>
          <c:tx>
            <c:strRef>
              <c:f>Matrí.!$I$5:$I$7</c:f>
              <c:strCache>
                <c:ptCount val="1"/>
                <c:pt idx="0">
                  <c:v>Salamanca - 2015-16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C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5E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0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2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4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6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Matrí.!$I$8:$I$14</c:f>
              <c:numCache>
                <c:formatCode>General</c:formatCode>
                <c:ptCount val="6"/>
                <c:pt idx="0">
                  <c:v>460</c:v>
                </c:pt>
                <c:pt idx="1">
                  <c:v>3896</c:v>
                </c:pt>
                <c:pt idx="2">
                  <c:v>604</c:v>
                </c:pt>
                <c:pt idx="3">
                  <c:v>2435</c:v>
                </c:pt>
                <c:pt idx="4">
                  <c:v>411</c:v>
                </c:pt>
                <c:pt idx="5">
                  <c:v>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67-012B-4696-854D-8E0FBBD4D18E}"/>
            </c:ext>
          </c:extLst>
        </c:ser>
        <c:ser>
          <c:idx val="8"/>
          <c:order val="8"/>
          <c:tx>
            <c:strRef>
              <c:f>Matrí.!$J$5:$J$7</c:f>
              <c:strCache>
                <c:ptCount val="1"/>
                <c:pt idx="0">
                  <c:v>Valladolid - 2008-09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9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B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D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6F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1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3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Matrí.!$J$8:$J$14</c:f>
              <c:numCache>
                <c:formatCode>General</c:formatCode>
                <c:ptCount val="6"/>
                <c:pt idx="0">
                  <c:v>1833</c:v>
                </c:pt>
                <c:pt idx="1">
                  <c:v>1147</c:v>
                </c:pt>
                <c:pt idx="2">
                  <c:v>1000</c:v>
                </c:pt>
                <c:pt idx="3">
                  <c:v>3844</c:v>
                </c:pt>
                <c:pt idx="4">
                  <c:v>339</c:v>
                </c:pt>
                <c:pt idx="5">
                  <c:v>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74-012B-4696-854D-8E0FBBD4D18E}"/>
            </c:ext>
          </c:extLst>
        </c:ser>
        <c:ser>
          <c:idx val="9"/>
          <c:order val="9"/>
          <c:tx>
            <c:strRef>
              <c:f>Matrí.!$K$5:$K$7</c:f>
              <c:strCache>
                <c:ptCount val="1"/>
                <c:pt idx="0">
                  <c:v>Valladolid - 2009-10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6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8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A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C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7E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0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Matrí.!$K$8:$K$14</c:f>
              <c:numCache>
                <c:formatCode>General</c:formatCode>
                <c:ptCount val="6"/>
                <c:pt idx="0">
                  <c:v>1676</c:v>
                </c:pt>
                <c:pt idx="1">
                  <c:v>1083</c:v>
                </c:pt>
                <c:pt idx="2">
                  <c:v>1021</c:v>
                </c:pt>
                <c:pt idx="3">
                  <c:v>3774</c:v>
                </c:pt>
                <c:pt idx="4">
                  <c:v>321</c:v>
                </c:pt>
                <c:pt idx="5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1-012B-4696-854D-8E0FBBD4D18E}"/>
            </c:ext>
          </c:extLst>
        </c:ser>
        <c:ser>
          <c:idx val="10"/>
          <c:order val="10"/>
          <c:tx>
            <c:strRef>
              <c:f>Matrí.!$L$5:$L$7</c:f>
              <c:strCache>
                <c:ptCount val="1"/>
                <c:pt idx="0">
                  <c:v>Valladolid - 2010-11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3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5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7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9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B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8D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Matrí.!$L$8:$L$14</c:f>
              <c:numCache>
                <c:formatCode>General</c:formatCode>
                <c:ptCount val="6"/>
                <c:pt idx="0">
                  <c:v>1576</c:v>
                </c:pt>
                <c:pt idx="1">
                  <c:v>1230</c:v>
                </c:pt>
                <c:pt idx="2">
                  <c:v>952</c:v>
                </c:pt>
                <c:pt idx="3">
                  <c:v>3756</c:v>
                </c:pt>
                <c:pt idx="4">
                  <c:v>332</c:v>
                </c:pt>
                <c:pt idx="5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8E-012B-4696-854D-8E0FBBD4D18E}"/>
            </c:ext>
          </c:extLst>
        </c:ser>
        <c:ser>
          <c:idx val="11"/>
          <c:order val="11"/>
          <c:tx>
            <c:strRef>
              <c:f>Matrí.!$M$5:$M$7</c:f>
              <c:strCache>
                <c:ptCount val="1"/>
                <c:pt idx="0">
                  <c:v>Valladolid - 2011-12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0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2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4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6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8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A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Matrí.!$M$8:$M$14</c:f>
              <c:numCache>
                <c:formatCode>General</c:formatCode>
                <c:ptCount val="6"/>
                <c:pt idx="0">
                  <c:v>1641</c:v>
                </c:pt>
                <c:pt idx="1">
                  <c:v>1419</c:v>
                </c:pt>
                <c:pt idx="2">
                  <c:v>917</c:v>
                </c:pt>
                <c:pt idx="3">
                  <c:v>4245</c:v>
                </c:pt>
                <c:pt idx="4">
                  <c:v>348</c:v>
                </c:pt>
                <c:pt idx="5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9B-012B-4696-854D-8E0FBBD4D18E}"/>
            </c:ext>
          </c:extLst>
        </c:ser>
        <c:ser>
          <c:idx val="12"/>
          <c:order val="12"/>
          <c:tx>
            <c:strRef>
              <c:f>Matrí.!$N$5:$N$7</c:f>
              <c:strCache>
                <c:ptCount val="1"/>
                <c:pt idx="0">
                  <c:v>Valladolid - 2012-13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D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9F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1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3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5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7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Matrí.!$N$8:$N$14</c:f>
              <c:numCache>
                <c:formatCode>General</c:formatCode>
                <c:ptCount val="6"/>
                <c:pt idx="0">
                  <c:v>1523</c:v>
                </c:pt>
                <c:pt idx="1">
                  <c:v>1579</c:v>
                </c:pt>
                <c:pt idx="2">
                  <c:v>836</c:v>
                </c:pt>
                <c:pt idx="3">
                  <c:v>4203</c:v>
                </c:pt>
                <c:pt idx="4">
                  <c:v>338</c:v>
                </c:pt>
                <c:pt idx="5">
                  <c:v>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A8-012B-4696-854D-8E0FBBD4D18E}"/>
            </c:ext>
          </c:extLst>
        </c:ser>
        <c:ser>
          <c:idx val="13"/>
          <c:order val="13"/>
          <c:tx>
            <c:strRef>
              <c:f>Matrí.!$O$5:$O$7</c:f>
              <c:strCache>
                <c:ptCount val="1"/>
                <c:pt idx="0">
                  <c:v>Valladolid - 2013-14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A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C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AE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0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2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4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Matrí.!$O$8:$O$14</c:f>
              <c:numCache>
                <c:formatCode>General</c:formatCode>
                <c:ptCount val="6"/>
                <c:pt idx="0">
                  <c:v>1396</c:v>
                </c:pt>
                <c:pt idx="1">
                  <c:v>1688</c:v>
                </c:pt>
                <c:pt idx="2">
                  <c:v>769</c:v>
                </c:pt>
                <c:pt idx="3">
                  <c:v>4568</c:v>
                </c:pt>
                <c:pt idx="4">
                  <c:v>372</c:v>
                </c:pt>
                <c:pt idx="5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B5-012B-4696-854D-8E0FBBD4D18E}"/>
            </c:ext>
          </c:extLst>
        </c:ser>
        <c:ser>
          <c:idx val="14"/>
          <c:order val="14"/>
          <c:tx>
            <c:strRef>
              <c:f>Matrí.!$P$5:$P$7</c:f>
              <c:strCache>
                <c:ptCount val="1"/>
                <c:pt idx="0">
                  <c:v>Valladolid - 2014-15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7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9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B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D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BF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1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Matrí.!$P$8:$P$14</c:f>
              <c:numCache>
                <c:formatCode>General</c:formatCode>
                <c:ptCount val="6"/>
                <c:pt idx="0">
                  <c:v>1244</c:v>
                </c:pt>
                <c:pt idx="1">
                  <c:v>1647</c:v>
                </c:pt>
                <c:pt idx="2">
                  <c:v>648</c:v>
                </c:pt>
                <c:pt idx="3">
                  <c:v>3542</c:v>
                </c:pt>
                <c:pt idx="4">
                  <c:v>317</c:v>
                </c:pt>
                <c:pt idx="5">
                  <c:v>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C2-012B-4696-854D-8E0FBBD4D18E}"/>
            </c:ext>
          </c:extLst>
        </c:ser>
        <c:ser>
          <c:idx val="15"/>
          <c:order val="15"/>
          <c:tx>
            <c:strRef>
              <c:f>Matrí.!$Q$5:$Q$7</c:f>
              <c:strCache>
                <c:ptCount val="1"/>
                <c:pt idx="0">
                  <c:v>Valladolid - 2015-16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4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6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8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A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C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CE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Matrí.!$Q$8:$Q$14</c:f>
              <c:numCache>
                <c:formatCode>General</c:formatCode>
                <c:ptCount val="6"/>
                <c:pt idx="0">
                  <c:v>1183</c:v>
                </c:pt>
                <c:pt idx="1">
                  <c:v>1616</c:v>
                </c:pt>
                <c:pt idx="2">
                  <c:v>593</c:v>
                </c:pt>
                <c:pt idx="3">
                  <c:v>3047</c:v>
                </c:pt>
                <c:pt idx="4">
                  <c:v>277</c:v>
                </c:pt>
                <c:pt idx="5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CF-012B-4696-854D-8E0FBBD4D18E}"/>
            </c:ext>
          </c:extLst>
        </c:ser>
        <c:ser>
          <c:idx val="16"/>
          <c:order val="16"/>
          <c:tx>
            <c:strRef>
              <c:f>Matrí.!$R$5:$R$7</c:f>
              <c:strCache>
                <c:ptCount val="1"/>
                <c:pt idx="0">
                  <c:v>Burgos - 2008-09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1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3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5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7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9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B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Matrí.!$R$8:$R$14</c:f>
              <c:numCache>
                <c:formatCode>General</c:formatCode>
                <c:ptCount val="6"/>
                <c:pt idx="0">
                  <c:v>256</c:v>
                </c:pt>
                <c:pt idx="1">
                  <c:v>448</c:v>
                </c:pt>
                <c:pt idx="2">
                  <c:v>33</c:v>
                </c:pt>
                <c:pt idx="3">
                  <c:v>1154</c:v>
                </c:pt>
                <c:pt idx="5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DC-012B-4696-854D-8E0FBBD4D18E}"/>
            </c:ext>
          </c:extLst>
        </c:ser>
        <c:ser>
          <c:idx val="17"/>
          <c:order val="17"/>
          <c:tx>
            <c:strRef>
              <c:f>Matrí.!$S$5:$S$7</c:f>
              <c:strCache>
                <c:ptCount val="1"/>
                <c:pt idx="0">
                  <c:v>Burgos - 2009-10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DE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0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2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4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6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8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Matrí.!$S$8:$S$14</c:f>
              <c:numCache>
                <c:formatCode>General</c:formatCode>
                <c:ptCount val="6"/>
                <c:pt idx="0">
                  <c:v>244</c:v>
                </c:pt>
                <c:pt idx="1">
                  <c:v>470</c:v>
                </c:pt>
                <c:pt idx="2">
                  <c:v>47</c:v>
                </c:pt>
                <c:pt idx="3">
                  <c:v>1568</c:v>
                </c:pt>
                <c:pt idx="5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E9-012B-4696-854D-8E0FBBD4D18E}"/>
            </c:ext>
          </c:extLst>
        </c:ser>
        <c:ser>
          <c:idx val="18"/>
          <c:order val="18"/>
          <c:tx>
            <c:strRef>
              <c:f>Matrí.!$T$5:$T$7</c:f>
              <c:strCache>
                <c:ptCount val="1"/>
                <c:pt idx="0">
                  <c:v>Burgos - 2010-11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B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D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EF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1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3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5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Matrí.!$T$8:$T$14</c:f>
              <c:numCache>
                <c:formatCode>General</c:formatCode>
                <c:ptCount val="6"/>
                <c:pt idx="0">
                  <c:v>281</c:v>
                </c:pt>
                <c:pt idx="1">
                  <c:v>505</c:v>
                </c:pt>
                <c:pt idx="2">
                  <c:v>67</c:v>
                </c:pt>
                <c:pt idx="3">
                  <c:v>1586</c:v>
                </c:pt>
                <c:pt idx="5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F6-012B-4696-854D-8E0FBBD4D18E}"/>
            </c:ext>
          </c:extLst>
        </c:ser>
        <c:ser>
          <c:idx val="19"/>
          <c:order val="19"/>
          <c:tx>
            <c:strRef>
              <c:f>Matrí.!$U$5:$U$7</c:f>
              <c:strCache>
                <c:ptCount val="1"/>
                <c:pt idx="0">
                  <c:v>Burgos - 2011-12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8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A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C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FE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0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2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Matrí.!$U$8:$U$14</c:f>
              <c:numCache>
                <c:formatCode>General</c:formatCode>
                <c:ptCount val="6"/>
                <c:pt idx="0">
                  <c:v>262</c:v>
                </c:pt>
                <c:pt idx="1">
                  <c:v>562</c:v>
                </c:pt>
                <c:pt idx="2">
                  <c:v>75</c:v>
                </c:pt>
                <c:pt idx="3">
                  <c:v>1754</c:v>
                </c:pt>
                <c:pt idx="5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03-012B-4696-854D-8E0FBBD4D18E}"/>
            </c:ext>
          </c:extLst>
        </c:ser>
        <c:ser>
          <c:idx val="20"/>
          <c:order val="20"/>
          <c:tx>
            <c:strRef>
              <c:f>Matrí.!$V$5:$V$7</c:f>
              <c:strCache>
                <c:ptCount val="1"/>
                <c:pt idx="0">
                  <c:v>Burgos - 2012-13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5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7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9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B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D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0F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Matrí.!$V$8:$V$14</c:f>
              <c:numCache>
                <c:formatCode>General</c:formatCode>
                <c:ptCount val="6"/>
                <c:pt idx="0">
                  <c:v>231</c:v>
                </c:pt>
                <c:pt idx="1">
                  <c:v>583</c:v>
                </c:pt>
                <c:pt idx="2">
                  <c:v>97</c:v>
                </c:pt>
                <c:pt idx="3">
                  <c:v>1725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10-012B-4696-854D-8E0FBBD4D18E}"/>
            </c:ext>
          </c:extLst>
        </c:ser>
        <c:ser>
          <c:idx val="21"/>
          <c:order val="21"/>
          <c:tx>
            <c:strRef>
              <c:f>Matrí.!$W$5:$W$7</c:f>
              <c:strCache>
                <c:ptCount val="1"/>
                <c:pt idx="0">
                  <c:v>Burgos - 2013-14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2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4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6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8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A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C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Matrí.!$W$8:$W$14</c:f>
              <c:numCache>
                <c:formatCode>General</c:formatCode>
                <c:ptCount val="6"/>
                <c:pt idx="0">
                  <c:v>244</c:v>
                </c:pt>
                <c:pt idx="1">
                  <c:v>616</c:v>
                </c:pt>
                <c:pt idx="2">
                  <c:v>103</c:v>
                </c:pt>
                <c:pt idx="3">
                  <c:v>1613</c:v>
                </c:pt>
                <c:pt idx="5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1D-012B-4696-854D-8E0FBBD4D18E}"/>
            </c:ext>
          </c:extLst>
        </c:ser>
        <c:ser>
          <c:idx val="22"/>
          <c:order val="22"/>
          <c:tx>
            <c:strRef>
              <c:f>Matrí.!$X$5:$X$7</c:f>
              <c:strCache>
                <c:ptCount val="1"/>
                <c:pt idx="0">
                  <c:v>Burgos - 2014-15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1F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1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3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5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7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9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Matrí.!$X$8:$X$14</c:f>
              <c:numCache>
                <c:formatCode>General</c:formatCode>
                <c:ptCount val="6"/>
                <c:pt idx="0">
                  <c:v>223</c:v>
                </c:pt>
                <c:pt idx="1">
                  <c:v>627</c:v>
                </c:pt>
                <c:pt idx="2">
                  <c:v>130</c:v>
                </c:pt>
                <c:pt idx="3">
                  <c:v>1513</c:v>
                </c:pt>
                <c:pt idx="5">
                  <c:v>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2A-012B-4696-854D-8E0FBBD4D18E}"/>
            </c:ext>
          </c:extLst>
        </c:ser>
        <c:ser>
          <c:idx val="23"/>
          <c:order val="23"/>
          <c:tx>
            <c:strRef>
              <c:f>Matrí.!$Y$5:$Y$7</c:f>
              <c:strCache>
                <c:ptCount val="1"/>
                <c:pt idx="0">
                  <c:v>Burgos - 2015-16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C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2E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0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2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4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6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Matrí.!$Y$8:$Y$14</c:f>
              <c:numCache>
                <c:formatCode>General</c:formatCode>
                <c:ptCount val="6"/>
                <c:pt idx="0">
                  <c:v>192</c:v>
                </c:pt>
                <c:pt idx="1">
                  <c:v>713</c:v>
                </c:pt>
                <c:pt idx="2">
                  <c:v>188</c:v>
                </c:pt>
                <c:pt idx="3">
                  <c:v>1330</c:v>
                </c:pt>
                <c:pt idx="5">
                  <c:v>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37-012B-4696-854D-8E0FBBD4D18E}"/>
            </c:ext>
          </c:extLst>
        </c:ser>
        <c:ser>
          <c:idx val="24"/>
          <c:order val="24"/>
          <c:tx>
            <c:strRef>
              <c:f>Matrí.!$Z$5:$Z$7</c:f>
              <c:strCache>
                <c:ptCount val="1"/>
                <c:pt idx="0">
                  <c:v>León - 2008-09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9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B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D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3F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1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3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Matrí.!$Z$8:$Z$14</c:f>
              <c:numCache>
                <c:formatCode>General</c:formatCode>
                <c:ptCount val="6"/>
                <c:pt idx="0">
                  <c:v>442</c:v>
                </c:pt>
                <c:pt idx="1">
                  <c:v>524</c:v>
                </c:pt>
                <c:pt idx="2">
                  <c:v>153</c:v>
                </c:pt>
                <c:pt idx="3">
                  <c:v>1381</c:v>
                </c:pt>
                <c:pt idx="4">
                  <c:v>126</c:v>
                </c:pt>
                <c:pt idx="5">
                  <c:v>920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44-012B-4696-854D-8E0FBBD4D18E}"/>
            </c:ext>
          </c:extLst>
        </c:ser>
        <c:ser>
          <c:idx val="25"/>
          <c:order val="25"/>
          <c:tx>
            <c:strRef>
              <c:f>Matrí.!$AA$5:$AA$7</c:f>
              <c:strCache>
                <c:ptCount val="1"/>
                <c:pt idx="0">
                  <c:v>León - 2009-10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6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8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A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C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4E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0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Matrí.!$AA$8:$AA$14</c:f>
              <c:numCache>
                <c:formatCode>General</c:formatCode>
                <c:ptCount val="6"/>
                <c:pt idx="0">
                  <c:v>402</c:v>
                </c:pt>
                <c:pt idx="1">
                  <c:v>499</c:v>
                </c:pt>
                <c:pt idx="2">
                  <c:v>132</c:v>
                </c:pt>
                <c:pt idx="3">
                  <c:v>1431</c:v>
                </c:pt>
                <c:pt idx="4">
                  <c:v>126</c:v>
                </c:pt>
                <c:pt idx="5">
                  <c:v>889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51-012B-4696-854D-8E0FBBD4D18E}"/>
            </c:ext>
          </c:extLst>
        </c:ser>
        <c:ser>
          <c:idx val="26"/>
          <c:order val="26"/>
          <c:tx>
            <c:strRef>
              <c:f>Matrí.!$AB$5:$AB$7</c:f>
              <c:strCache>
                <c:ptCount val="1"/>
                <c:pt idx="0">
                  <c:v>León - 2010-11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3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5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7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9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B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5D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Matrí.!$AB$8:$AB$14</c:f>
              <c:numCache>
                <c:formatCode>General</c:formatCode>
                <c:ptCount val="6"/>
                <c:pt idx="0">
                  <c:v>277</c:v>
                </c:pt>
                <c:pt idx="1">
                  <c:v>554</c:v>
                </c:pt>
                <c:pt idx="2">
                  <c:v>143</c:v>
                </c:pt>
                <c:pt idx="3">
                  <c:v>1312</c:v>
                </c:pt>
                <c:pt idx="4">
                  <c:v>92</c:v>
                </c:pt>
                <c:pt idx="5">
                  <c:v>837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5E-012B-4696-854D-8E0FBBD4D18E}"/>
            </c:ext>
          </c:extLst>
        </c:ser>
        <c:ser>
          <c:idx val="27"/>
          <c:order val="27"/>
          <c:tx>
            <c:strRef>
              <c:f>Matrí.!$AC$5:$AC$7</c:f>
              <c:strCache>
                <c:ptCount val="1"/>
                <c:pt idx="0">
                  <c:v>León - 2011-12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0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2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4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6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8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A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Matrí.!$AC$8:$AC$14</c:f>
              <c:numCache>
                <c:formatCode>General</c:formatCode>
                <c:ptCount val="6"/>
                <c:pt idx="0">
                  <c:v>175</c:v>
                </c:pt>
                <c:pt idx="1">
                  <c:v>647</c:v>
                </c:pt>
                <c:pt idx="2">
                  <c:v>153</c:v>
                </c:pt>
                <c:pt idx="3">
                  <c:v>1343</c:v>
                </c:pt>
                <c:pt idx="4">
                  <c:v>206</c:v>
                </c:pt>
                <c:pt idx="5">
                  <c:v>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6B-012B-4696-854D-8E0FBBD4D18E}"/>
            </c:ext>
          </c:extLst>
        </c:ser>
        <c:ser>
          <c:idx val="28"/>
          <c:order val="28"/>
          <c:tx>
            <c:strRef>
              <c:f>Matrí.!$AD$5:$AD$7</c:f>
              <c:strCache>
                <c:ptCount val="1"/>
                <c:pt idx="0">
                  <c:v>León - 2012-13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D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6F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1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3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5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7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Matrí.!$AD$8:$AD$14</c:f>
              <c:numCache>
                <c:formatCode>General</c:formatCode>
                <c:ptCount val="6"/>
                <c:pt idx="0">
                  <c:v>80</c:v>
                </c:pt>
                <c:pt idx="1">
                  <c:v>646</c:v>
                </c:pt>
                <c:pt idx="2">
                  <c:v>164</c:v>
                </c:pt>
                <c:pt idx="3">
                  <c:v>1263</c:v>
                </c:pt>
                <c:pt idx="4">
                  <c:v>146</c:v>
                </c:pt>
                <c:pt idx="5">
                  <c:v>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78-012B-4696-854D-8E0FBBD4D18E}"/>
            </c:ext>
          </c:extLst>
        </c:ser>
        <c:ser>
          <c:idx val="29"/>
          <c:order val="29"/>
          <c:tx>
            <c:strRef>
              <c:f>Matrí.!$AE$5:$AE$7</c:f>
              <c:strCache>
                <c:ptCount val="1"/>
                <c:pt idx="0">
                  <c:v>León - 2013-14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A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C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7E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0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2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4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Matrí.!$AE$8:$AE$14</c:f>
              <c:numCache>
                <c:formatCode>General</c:formatCode>
                <c:ptCount val="6"/>
                <c:pt idx="0">
                  <c:v>40</c:v>
                </c:pt>
                <c:pt idx="1">
                  <c:v>644</c:v>
                </c:pt>
                <c:pt idx="2">
                  <c:v>152</c:v>
                </c:pt>
                <c:pt idx="3">
                  <c:v>1247</c:v>
                </c:pt>
                <c:pt idx="4">
                  <c:v>122</c:v>
                </c:pt>
                <c:pt idx="5">
                  <c:v>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85-012B-4696-854D-8E0FBBD4D18E}"/>
            </c:ext>
          </c:extLst>
        </c:ser>
        <c:ser>
          <c:idx val="30"/>
          <c:order val="30"/>
          <c:tx>
            <c:strRef>
              <c:f>Matrí.!$AF$5:$AF$7</c:f>
              <c:strCache>
                <c:ptCount val="1"/>
                <c:pt idx="0">
                  <c:v>León - 2014-15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7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9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B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D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8F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91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Matrí.!$AF$8:$AF$14</c:f>
              <c:numCache>
                <c:formatCode>General</c:formatCode>
                <c:ptCount val="6"/>
                <c:pt idx="0">
                  <c:v>19</c:v>
                </c:pt>
                <c:pt idx="1">
                  <c:v>646</c:v>
                </c:pt>
                <c:pt idx="2">
                  <c:v>142</c:v>
                </c:pt>
                <c:pt idx="3">
                  <c:v>1144</c:v>
                </c:pt>
                <c:pt idx="4">
                  <c:v>90</c:v>
                </c:pt>
                <c:pt idx="5">
                  <c:v>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92-012B-4696-854D-8E0FBBD4D18E}"/>
            </c:ext>
          </c:extLst>
        </c:ser>
        <c:ser>
          <c:idx val="31"/>
          <c:order val="31"/>
          <c:tx>
            <c:strRef>
              <c:f>Matrí.!$AG$5:$AG$7</c:f>
              <c:strCache>
                <c:ptCount val="1"/>
                <c:pt idx="0">
                  <c:v>León - 2015-16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94-012B-4696-854D-8E0FBBD4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96-012B-4696-854D-8E0FBBD4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98-012B-4696-854D-8E0FBBD4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9A-012B-4696-854D-8E0FBBD4D18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9C-012B-4696-854D-8E0FBBD4D1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19E-012B-4696-854D-8E0FBBD4D18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Matrí.!$A$8:$A$14</c:f>
              <c:strCache>
                <c:ptCount val="6"/>
                <c:pt idx="0">
                  <c:v>Administración de empresas y derecho</c:v>
                </c:pt>
                <c:pt idx="1">
                  <c:v>Artes y humanidades</c:v>
                </c:pt>
                <c:pt idx="2">
                  <c:v>Ciencias sociales, periodismo y documentación</c:v>
                </c:pt>
                <c:pt idx="3">
                  <c:v>Educación</c:v>
                </c:pt>
                <c:pt idx="4">
                  <c:v>Salud y bienestar</c:v>
                </c:pt>
                <c:pt idx="5">
                  <c:v>Servicios</c:v>
                </c:pt>
              </c:strCache>
            </c:strRef>
          </c:cat>
          <c:val>
            <c:numRef>
              <c:f>Matrí.!$AG$8:$AG$14</c:f>
              <c:numCache>
                <c:formatCode>General</c:formatCode>
                <c:ptCount val="6"/>
                <c:pt idx="0">
                  <c:v>3</c:v>
                </c:pt>
                <c:pt idx="1">
                  <c:v>618</c:v>
                </c:pt>
                <c:pt idx="2">
                  <c:v>136</c:v>
                </c:pt>
                <c:pt idx="3">
                  <c:v>1032</c:v>
                </c:pt>
                <c:pt idx="4">
                  <c:v>46</c:v>
                </c:pt>
                <c:pt idx="5">
                  <c:v>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9F-012B-4696-854D-8E0FBBD4D18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s-E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</c:extLst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'[Áreas-títulos-universidades (Copia en conflicto de Manuel Carabias Herrero 2017-05-09).xlsx]Tasas'!$B$3</c:f>
              <c:strCache>
                <c:ptCount val="1"/>
                <c:pt idx="0">
                  <c:v>Rendimiento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2017-05-09).xlsx]Tasas'!$B$4:$F$4</c:f>
              <c:numCache>
                <c:formatCode>0%</c:formatCode>
                <c:ptCount val="5"/>
                <c:pt idx="0">
                  <c:v>0.84686956521739098</c:v>
                </c:pt>
                <c:pt idx="1">
                  <c:v>0.85991304347826103</c:v>
                </c:pt>
                <c:pt idx="2">
                  <c:v>0.88756521739130401</c:v>
                </c:pt>
                <c:pt idx="3">
                  <c:v>0.89643478260869602</c:v>
                </c:pt>
                <c:pt idx="4">
                  <c:v>0.90565217391304298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BC-4E65-9031-815BECA829CB}"/>
            </c:ext>
          </c:extLst>
        </c:ser>
        <c:ser>
          <c:idx val="1"/>
          <c:order val="1"/>
          <c:tx>
            <c:strRef>
              <c:f>'[Áreas-títulos-universidades (Copia en conflicto de Manuel Carabias Herrero 2017-05-09).xlsx]Tasas'!$I$3</c:f>
              <c:strCache>
                <c:ptCount val="1"/>
                <c:pt idx="0">
                  <c:v>Éxito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elete val="1"/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2017-05-09).xlsx]Tasas'!$G$4:$K$4</c:f>
              <c:numCache>
                <c:formatCode>0%</c:formatCode>
                <c:ptCount val="5"/>
                <c:pt idx="0">
                  <c:v>0.89060869565217404</c:v>
                </c:pt>
                <c:pt idx="1">
                  <c:v>0.903391304347826</c:v>
                </c:pt>
                <c:pt idx="2">
                  <c:v>0.92230434782608695</c:v>
                </c:pt>
                <c:pt idx="3">
                  <c:v>0.931217391304348</c:v>
                </c:pt>
                <c:pt idx="4">
                  <c:v>0.939782608695652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BC-4E65-9031-815BECA829CB}"/>
            </c:ext>
          </c:extLst>
        </c:ser>
        <c:ser>
          <c:idx val="2"/>
          <c:order val="2"/>
          <c:tx>
            <c:strRef>
              <c:f>'[Áreas-títulos-universidades (Copia en conflicto de Manuel Carabias Herrero 2017-05-09).xlsx]Tasas'!$L$3</c:f>
              <c:strCache>
                <c:ptCount val="1"/>
                <c:pt idx="0">
                  <c:v>Evaluación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2017-05-09).xlsx]Tasas'!$L$4:$P$4</c:f>
              <c:numCache>
                <c:formatCode>0%</c:formatCode>
                <c:ptCount val="5"/>
                <c:pt idx="0">
                  <c:v>0.950913043478261</c:v>
                </c:pt>
                <c:pt idx="1">
                  <c:v>0.95039130434782604</c:v>
                </c:pt>
                <c:pt idx="2">
                  <c:v>0.96086956521739098</c:v>
                </c:pt>
                <c:pt idx="3">
                  <c:v>0.96152173913043504</c:v>
                </c:pt>
                <c:pt idx="4">
                  <c:v>0.963608695652174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BC-4E65-9031-815BECA829CB}"/>
            </c:ext>
          </c:extLst>
        </c:ser>
        <c:ser>
          <c:idx val="3"/>
          <c:order val="3"/>
          <c:tx>
            <c:strRef>
              <c:f>'[Áreas-títulos-universidades (Copia en conflicto de Manuel Carabias Herrero 2017-05-09).xlsx]Tasas'!$Q$3</c:f>
              <c:strCache>
                <c:ptCount val="1"/>
                <c:pt idx="0">
                  <c:v>Cambio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4.7183347053980897E-2"/>
                  <c:y val="1.512096774193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BC-4E65-9031-815BECA829CB}"/>
                </c:ext>
              </c:extLst>
            </c:dLbl>
            <c:dLbl>
              <c:idx val="1"/>
              <c:layout>
                <c:manualLayout>
                  <c:x val="-4.7183347053981001E-2"/>
                  <c:y val="1.00806451612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1BC-4E65-9031-815BECA829CB}"/>
                </c:ext>
              </c:extLst>
            </c:dLbl>
            <c:dLbl>
              <c:idx val="2"/>
              <c:layout>
                <c:manualLayout>
                  <c:x val="-4.7183347053980897E-2"/>
                  <c:y val="1.512096774193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BC-4E65-9031-815BECA829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2017-05-09).xlsx]Tasas'!$Q$4:$S$4</c:f>
              <c:numCache>
                <c:formatCode>0%</c:formatCode>
                <c:ptCount val="3"/>
                <c:pt idx="0">
                  <c:v>5.09565217391304E-2</c:v>
                </c:pt>
                <c:pt idx="1">
                  <c:v>3.7217391304347799E-2</c:v>
                </c:pt>
                <c:pt idx="2">
                  <c:v>3.7304347826086999E-2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1BC-4E65-9031-815BECA829CB}"/>
            </c:ext>
          </c:extLst>
        </c:ser>
        <c:ser>
          <c:idx val="4"/>
          <c:order val="4"/>
          <c:tx>
            <c:strRef>
              <c:f>'[Áreas-títulos-universidades (Copia en conflicto de Manuel Carabias Herrero 2017-05-09).xlsx]Tasas'!$T$3</c:f>
              <c:strCache>
                <c:ptCount val="1"/>
                <c:pt idx="0">
                  <c:v>Abandono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2017-05-09).xlsx]Tasas'!$T$4:$V$4</c:f>
              <c:numCache>
                <c:formatCode>0%</c:formatCode>
                <c:ptCount val="3"/>
                <c:pt idx="0">
                  <c:v>0.102347826086957</c:v>
                </c:pt>
                <c:pt idx="1">
                  <c:v>9.2695652173912998E-2</c:v>
                </c:pt>
                <c:pt idx="2">
                  <c:v>8.9086956521739105E-2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1BC-4E65-9031-815BECA829C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5980800"/>
        <c:axId val="145998976"/>
      </c:lineChart>
      <c:catAx>
        <c:axId val="145980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5998976"/>
        <c:crosses val="autoZero"/>
        <c:auto val="1"/>
        <c:lblAlgn val="ctr"/>
        <c:lblOffset val="100"/>
        <c:noMultiLvlLbl val="0"/>
      </c:catAx>
      <c:valAx>
        <c:axId val="14599897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4598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'[Áreas-títulos-universidades (Copia en conflicto de Manuel Carabias Herrero 2017-05-09).xlsx]Tasas'!$B$3</c:f>
              <c:strCache>
                <c:ptCount val="1"/>
                <c:pt idx="0">
                  <c:v>Rendimiento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2017-05-09).xlsx]Tasas'!$B$4:$F$4</c:f>
              <c:numCache>
                <c:formatCode>0%</c:formatCode>
                <c:ptCount val="5"/>
                <c:pt idx="0">
                  <c:v>0.745</c:v>
                </c:pt>
                <c:pt idx="1">
                  <c:v>0.69266666666666699</c:v>
                </c:pt>
                <c:pt idx="2">
                  <c:v>0.75700000000000001</c:v>
                </c:pt>
                <c:pt idx="3">
                  <c:v>0.78249999999999997</c:v>
                </c:pt>
                <c:pt idx="4">
                  <c:v>0.82550000000000001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75-4BB8-993B-D290E376A545}"/>
            </c:ext>
          </c:extLst>
        </c:ser>
        <c:ser>
          <c:idx val="1"/>
          <c:order val="1"/>
          <c:tx>
            <c:strRef>
              <c:f>'[Áreas-títulos-universidades (Copia en conflicto de Manuel Carabias Herrero 2017-05-09).xlsx]Tasas'!$I$3</c:f>
              <c:strCache>
                <c:ptCount val="1"/>
                <c:pt idx="0">
                  <c:v>Éxito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1"/>
              <c:layout>
                <c:manualLayout>
                  <c:x val="-5.0194049159120298E-2"/>
                  <c:y val="9.727626459143949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75-4BB8-993B-D290E376A545}"/>
                </c:ext>
              </c:extLst>
            </c:dLbl>
            <c:dLbl>
              <c:idx val="2"/>
              <c:layout>
                <c:manualLayout>
                  <c:x val="-5.2546160178760397E-2"/>
                  <c:y val="9.727626459143970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C75-4BB8-993B-D290E376A545}"/>
                </c:ext>
              </c:extLst>
            </c:dLbl>
            <c:dLbl>
              <c:idx val="3"/>
              <c:layout>
                <c:manualLayout>
                  <c:x val="-4.7841938139480303E-2"/>
                  <c:y val="1.945525291828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75-4BB8-993B-D290E376A5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2017-05-09).xlsx]Tasas'!$G$4:$K$4</c:f>
              <c:numCache>
                <c:formatCode>0%</c:formatCode>
                <c:ptCount val="5"/>
                <c:pt idx="0">
                  <c:v>0.88675000000000004</c:v>
                </c:pt>
                <c:pt idx="1">
                  <c:v>0.81499999999999995</c:v>
                </c:pt>
                <c:pt idx="2">
                  <c:v>0.85350000000000004</c:v>
                </c:pt>
                <c:pt idx="3">
                  <c:v>0.86833333333333396</c:v>
                </c:pt>
                <c:pt idx="4">
                  <c:v>0.90466666666666595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C75-4BB8-993B-D290E376A545}"/>
            </c:ext>
          </c:extLst>
        </c:ser>
        <c:ser>
          <c:idx val="2"/>
          <c:order val="2"/>
          <c:tx>
            <c:strRef>
              <c:f>'[Áreas-títulos-universidades (Copia en conflicto de Manuel Carabias Herrero 2017-05-09).xlsx]Tasas'!$L$3</c:f>
              <c:strCache>
                <c:ptCount val="1"/>
                <c:pt idx="0">
                  <c:v>Evaluación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0194049159120298E-2"/>
                  <c:y val="9.727626459143949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75-4BB8-993B-D290E376A545}"/>
                </c:ext>
              </c:extLst>
            </c:dLbl>
            <c:dLbl>
              <c:idx val="1"/>
              <c:layout>
                <c:manualLayout>
                  <c:x val="-4.7841938139480199E-2"/>
                  <c:y val="-1.00806451612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C75-4BB8-993B-D290E376A545}"/>
                </c:ext>
              </c:extLst>
            </c:dLbl>
            <c:dLbl>
              <c:idx val="2"/>
              <c:layout>
                <c:manualLayout>
                  <c:x val="-5.2546160178760397E-2"/>
                  <c:y val="-1.45914396887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75-4BB8-993B-D290E376A545}"/>
                </c:ext>
              </c:extLst>
            </c:dLbl>
            <c:dLbl>
              <c:idx val="3"/>
              <c:layout>
                <c:manualLayout>
                  <c:x val="-4.7841938139480303E-2"/>
                  <c:y val="-1.45914396887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C75-4BB8-993B-D290E376A54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75-4BB8-993B-D290E376A5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2017-05-09).xlsx]Tasas'!$L$4:$P$4</c:f>
              <c:numCache>
                <c:formatCode>0%</c:formatCode>
                <c:ptCount val="5"/>
                <c:pt idx="0">
                  <c:v>0.83950000000000002</c:v>
                </c:pt>
                <c:pt idx="1">
                  <c:v>0.84816666666666696</c:v>
                </c:pt>
                <c:pt idx="2">
                  <c:v>0.88249999999999995</c:v>
                </c:pt>
                <c:pt idx="3">
                  <c:v>0.89783333333333404</c:v>
                </c:pt>
                <c:pt idx="4">
                  <c:v>0.91049999999999998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0C75-4BB8-993B-D290E376A545}"/>
            </c:ext>
          </c:extLst>
        </c:ser>
        <c:ser>
          <c:idx val="3"/>
          <c:order val="3"/>
          <c:tx>
            <c:strRef>
              <c:f>'[Áreas-títulos-universidades (Copia en conflicto de Manuel Carabias Herrero 2017-05-09).xlsx]Tasas'!$Q$3</c:f>
              <c:strCache>
                <c:ptCount val="1"/>
                <c:pt idx="0">
                  <c:v>Cambio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0194049159120298E-2"/>
                  <c:y val="1.008064516129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C75-4BB8-993B-D290E376A5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2017-05-09).xlsx]Tasas'!$Q$4:$S$4</c:f>
              <c:numCache>
                <c:formatCode>0%</c:formatCode>
                <c:ptCount val="3"/>
                <c:pt idx="0">
                  <c:v>0.14124999999999999</c:v>
                </c:pt>
                <c:pt idx="1">
                  <c:v>0.114</c:v>
                </c:pt>
                <c:pt idx="2">
                  <c:v>0.139333333333333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C75-4BB8-993B-D290E376A545}"/>
            </c:ext>
          </c:extLst>
        </c:ser>
        <c:ser>
          <c:idx val="4"/>
          <c:order val="4"/>
          <c:tx>
            <c:strRef>
              <c:f>'[Áreas-títulos-universidades (Copia en conflicto de Manuel Carabias Herrero 2017-05-09).xlsx]Tasas'!$T$3</c:f>
              <c:strCache>
                <c:ptCount val="1"/>
                <c:pt idx="0">
                  <c:v>Abandono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2546160178760397E-2"/>
                  <c:y val="-1.45914396887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C75-4BB8-993B-D290E376A5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2017-05-09).xlsx]Tasas'!$T$4:$V$4</c:f>
              <c:numCache>
                <c:formatCode>0%</c:formatCode>
                <c:ptCount val="3"/>
                <c:pt idx="0">
                  <c:v>0.17299999999999999</c:v>
                </c:pt>
                <c:pt idx="1">
                  <c:v>0.20200000000000001</c:v>
                </c:pt>
                <c:pt idx="2">
                  <c:v>0.19566666666666699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0C75-4BB8-993B-D290E376A54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6079744"/>
        <c:axId val="146081280"/>
      </c:lineChart>
      <c:catAx>
        <c:axId val="146079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6081280"/>
        <c:crosses val="autoZero"/>
        <c:auto val="1"/>
        <c:lblAlgn val="ctr"/>
        <c:lblOffset val="100"/>
        <c:noMultiLvlLbl val="0"/>
      </c:catAx>
      <c:valAx>
        <c:axId val="1460812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4607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Tasas!$B$3</c:f>
              <c:strCache>
                <c:ptCount val="1"/>
                <c:pt idx="0">
                  <c:v>Rendimiento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Tasas!$B$4:$F$4</c:f>
              <c:numCache>
                <c:formatCode>0%</c:formatCode>
                <c:ptCount val="5"/>
                <c:pt idx="0">
                  <c:v>0.794875</c:v>
                </c:pt>
                <c:pt idx="1">
                  <c:v>0.82962499999999995</c:v>
                </c:pt>
                <c:pt idx="2">
                  <c:v>0.86637500000000001</c:v>
                </c:pt>
                <c:pt idx="3">
                  <c:v>0.86787499999999995</c:v>
                </c:pt>
                <c:pt idx="4">
                  <c:v>0.84450000000000003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C2-403D-8FA6-6DA531942501}"/>
            </c:ext>
          </c:extLst>
        </c:ser>
        <c:ser>
          <c:idx val="1"/>
          <c:order val="1"/>
          <c:tx>
            <c:strRef>
              <c:f>Tasas!$I$3</c:f>
              <c:strCache>
                <c:ptCount val="1"/>
                <c:pt idx="0">
                  <c:v>Éxito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Tasas!$G$4:$K$4</c:f>
              <c:numCache>
                <c:formatCode>0%</c:formatCode>
                <c:ptCount val="5"/>
                <c:pt idx="0">
                  <c:v>0.89687499999999998</c:v>
                </c:pt>
                <c:pt idx="1">
                  <c:v>0.90874999999999995</c:v>
                </c:pt>
                <c:pt idx="2">
                  <c:v>0.921875</c:v>
                </c:pt>
                <c:pt idx="3">
                  <c:v>0.92649999999999999</c:v>
                </c:pt>
                <c:pt idx="4">
                  <c:v>0.91562500000000002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C2-403D-8FA6-6DA531942501}"/>
            </c:ext>
          </c:extLst>
        </c:ser>
        <c:ser>
          <c:idx val="2"/>
          <c:order val="2"/>
          <c:tx>
            <c:strRef>
              <c:f>Tasas!$L$3</c:f>
              <c:strCache>
                <c:ptCount val="1"/>
                <c:pt idx="0">
                  <c:v>Evaluación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C2-403D-8FA6-6DA53194250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C2-403D-8FA6-6DA53194250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C2-403D-8FA6-6DA5319425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Tasas!$L$4:$P$4</c:f>
              <c:numCache>
                <c:formatCode>0%</c:formatCode>
                <c:ptCount val="5"/>
                <c:pt idx="0">
                  <c:v>0.88424999999999998</c:v>
                </c:pt>
                <c:pt idx="1">
                  <c:v>0.91287499999999999</c:v>
                </c:pt>
                <c:pt idx="2">
                  <c:v>0.93925000000000003</c:v>
                </c:pt>
                <c:pt idx="3">
                  <c:v>0.9355</c:v>
                </c:pt>
                <c:pt idx="4">
                  <c:v>0.92062500000000003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6C2-403D-8FA6-6DA531942501}"/>
            </c:ext>
          </c:extLst>
        </c:ser>
        <c:ser>
          <c:idx val="3"/>
          <c:order val="3"/>
          <c:tx>
            <c:strRef>
              <c:f>Tasas!$Q$3</c:f>
              <c:strCache>
                <c:ptCount val="1"/>
                <c:pt idx="0">
                  <c:v>Cambio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Tasas!$Q$4:$S$4</c:f>
              <c:numCache>
                <c:formatCode>0%</c:formatCode>
                <c:ptCount val="3"/>
                <c:pt idx="0">
                  <c:v>6.9166666666666696E-2</c:v>
                </c:pt>
                <c:pt idx="1">
                  <c:v>7.2124999999999995E-2</c:v>
                </c:pt>
                <c:pt idx="2">
                  <c:v>4.0125000000000001E-2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6C2-403D-8FA6-6DA531942501}"/>
            </c:ext>
          </c:extLst>
        </c:ser>
        <c:ser>
          <c:idx val="4"/>
          <c:order val="4"/>
          <c:tx>
            <c:strRef>
              <c:f>Tasas!$T$3</c:f>
              <c:strCache>
                <c:ptCount val="1"/>
                <c:pt idx="0">
                  <c:v>Abandono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Tasas!$T$4:$V$4</c:f>
              <c:numCache>
                <c:formatCode>0%</c:formatCode>
                <c:ptCount val="3"/>
                <c:pt idx="0">
                  <c:v>0.12666666666666701</c:v>
                </c:pt>
                <c:pt idx="1">
                  <c:v>0.16362499999999999</c:v>
                </c:pt>
                <c:pt idx="2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6C2-403D-8FA6-6DA53194250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9001472"/>
        <c:axId val="39007360"/>
      </c:lineChart>
      <c:catAx>
        <c:axId val="39001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39007360"/>
        <c:crosses val="autoZero"/>
        <c:auto val="1"/>
        <c:lblAlgn val="ctr"/>
        <c:lblOffset val="100"/>
        <c:noMultiLvlLbl val="0"/>
      </c:catAx>
      <c:valAx>
        <c:axId val="390073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900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Helvetica" panose="020B0604020202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accent1"/>
      </a:solidFill>
      <a:round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Tasas!$B$3</c:f>
              <c:strCache>
                <c:ptCount val="1"/>
                <c:pt idx="0">
                  <c:v>Rendimiento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2539981185324602E-2"/>
                  <c:y val="5.040322580645160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24-43BC-B7D1-93A55788C14A}"/>
                </c:ext>
              </c:extLst>
            </c:dLbl>
            <c:dLbl>
              <c:idx val="1"/>
              <c:layout>
                <c:manualLayout>
                  <c:x val="-5.2539981185324602E-2"/>
                  <c:y val="5.040322580645160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24-43BC-B7D1-93A55788C14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24-43BC-B7D1-93A55788C1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Tasas!$B$4:$F$4</c:f>
              <c:numCache>
                <c:formatCode>0%</c:formatCode>
                <c:ptCount val="5"/>
                <c:pt idx="0">
                  <c:v>0.77300000000000002</c:v>
                </c:pt>
                <c:pt idx="1">
                  <c:v>0.81</c:v>
                </c:pt>
                <c:pt idx="2">
                  <c:v>0.85199999999999998</c:v>
                </c:pt>
                <c:pt idx="3">
                  <c:v>0.86699999999999999</c:v>
                </c:pt>
                <c:pt idx="4">
                  <c:v>0.86399999999999999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A24-43BC-B7D1-93A55788C14A}"/>
            </c:ext>
          </c:extLst>
        </c:ser>
        <c:ser>
          <c:idx val="1"/>
          <c:order val="1"/>
          <c:tx>
            <c:strRef>
              <c:f>Tasas!$I$3</c:f>
              <c:strCache>
                <c:ptCount val="1"/>
                <c:pt idx="0">
                  <c:v>Éxito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24-43BC-B7D1-93A55788C14A}"/>
                </c:ext>
              </c:extLst>
            </c:dLbl>
            <c:dLbl>
              <c:idx val="3"/>
              <c:layout>
                <c:manualLayout>
                  <c:x val="-5.2539981185324602E-2"/>
                  <c:y val="-3.5282258064516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24-43BC-B7D1-93A55788C1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Tasas!$G$4:$K$4</c:f>
              <c:numCache>
                <c:formatCode>0%</c:formatCode>
                <c:ptCount val="5"/>
                <c:pt idx="0">
                  <c:v>0.82299999999999995</c:v>
                </c:pt>
                <c:pt idx="1">
                  <c:v>0.86099999999999999</c:v>
                </c:pt>
                <c:pt idx="2">
                  <c:v>0.88600000000000001</c:v>
                </c:pt>
                <c:pt idx="3">
                  <c:v>0.90700000000000003</c:v>
                </c:pt>
                <c:pt idx="4">
                  <c:v>0.89300000000000002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A24-43BC-B7D1-93A55788C14A}"/>
            </c:ext>
          </c:extLst>
        </c:ser>
        <c:ser>
          <c:idx val="2"/>
          <c:order val="2"/>
          <c:tx>
            <c:strRef>
              <c:f>Tasas!$L$3</c:f>
              <c:strCache>
                <c:ptCount val="1"/>
                <c:pt idx="0">
                  <c:v>Evaluación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24-43BC-B7D1-93A55788C1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Tasas!$L$4:$P$4</c:f>
              <c:numCache>
                <c:formatCode>0%</c:formatCode>
                <c:ptCount val="5"/>
                <c:pt idx="0">
                  <c:v>0.93899999999999995</c:v>
                </c:pt>
                <c:pt idx="1">
                  <c:v>0.94099999999999995</c:v>
                </c:pt>
                <c:pt idx="2">
                  <c:v>0.96099999999999997</c:v>
                </c:pt>
                <c:pt idx="3">
                  <c:v>0.95599999999999996</c:v>
                </c:pt>
                <c:pt idx="4">
                  <c:v>0.96699999999999997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A24-43BC-B7D1-93A55788C14A}"/>
            </c:ext>
          </c:extLst>
        </c:ser>
        <c:ser>
          <c:idx val="3"/>
          <c:order val="3"/>
          <c:tx>
            <c:strRef>
              <c:f>Tasas!$Q$3</c:f>
              <c:strCache>
                <c:ptCount val="1"/>
                <c:pt idx="0">
                  <c:v>Cambio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Tasas!$Q$4:$S$4</c:f>
              <c:numCache>
                <c:formatCode>0%</c:formatCode>
                <c:ptCount val="3"/>
                <c:pt idx="0">
                  <c:v>2.1999999999999999E-2</c:v>
                </c:pt>
                <c:pt idx="1">
                  <c:v>3.3000000000000002E-2</c:v>
                </c:pt>
                <c:pt idx="2">
                  <c:v>4.5999999999999999E-2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A24-43BC-B7D1-93A55788C14A}"/>
            </c:ext>
          </c:extLst>
        </c:ser>
        <c:ser>
          <c:idx val="4"/>
          <c:order val="4"/>
          <c:tx>
            <c:strRef>
              <c:f>Tasas!$T$3</c:f>
              <c:strCache>
                <c:ptCount val="1"/>
                <c:pt idx="0">
                  <c:v>Abandono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A24-43BC-B7D1-93A55788C14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A24-43BC-B7D1-93A55788C1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Tasas!$T$4:$V$4</c:f>
              <c:numCache>
                <c:formatCode>0%</c:formatCode>
                <c:ptCount val="3"/>
                <c:pt idx="0">
                  <c:v>5.3999999999999999E-2</c:v>
                </c:pt>
                <c:pt idx="1">
                  <c:v>6.7000000000000004E-2</c:v>
                </c:pt>
                <c:pt idx="2">
                  <c:v>4.5999999999999999E-2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EA24-43BC-B7D1-93A55788C14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466880"/>
        <c:axId val="41513728"/>
      </c:lineChart>
      <c:catAx>
        <c:axId val="414668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513728"/>
        <c:crosses val="autoZero"/>
        <c:auto val="1"/>
        <c:lblAlgn val="ctr"/>
        <c:lblOffset val="100"/>
        <c:noMultiLvlLbl val="0"/>
      </c:catAx>
      <c:valAx>
        <c:axId val="4151372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146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Tasas!$B$3</c:f>
              <c:strCache>
                <c:ptCount val="1"/>
                <c:pt idx="0">
                  <c:v>Rendimiento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Tasas!$B$4:$F$4</c:f>
              <c:numCache>
                <c:formatCode>0%</c:formatCode>
                <c:ptCount val="5"/>
                <c:pt idx="0">
                  <c:v>0.72450000000000003</c:v>
                </c:pt>
                <c:pt idx="1">
                  <c:v>0.77366666666666595</c:v>
                </c:pt>
                <c:pt idx="2">
                  <c:v>0.83899999999999997</c:v>
                </c:pt>
                <c:pt idx="3">
                  <c:v>0.84866666666666701</c:v>
                </c:pt>
                <c:pt idx="4">
                  <c:v>0.81333333333333302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7D-4372-A9BB-05D335A03977}"/>
            </c:ext>
          </c:extLst>
        </c:ser>
        <c:ser>
          <c:idx val="1"/>
          <c:order val="1"/>
          <c:tx>
            <c:strRef>
              <c:f>Tasas!$I$3</c:f>
              <c:strCache>
                <c:ptCount val="1"/>
                <c:pt idx="0">
                  <c:v>Éxito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Tasas!$G$4:$K$4</c:f>
              <c:numCache>
                <c:formatCode>0%</c:formatCode>
                <c:ptCount val="5"/>
                <c:pt idx="0">
                  <c:v>0.84750000000000003</c:v>
                </c:pt>
                <c:pt idx="1">
                  <c:v>0.838666666666667</c:v>
                </c:pt>
                <c:pt idx="2">
                  <c:v>0.88500000000000001</c:v>
                </c:pt>
                <c:pt idx="3">
                  <c:v>0.89533333333333298</c:v>
                </c:pt>
                <c:pt idx="4">
                  <c:v>0.86733333333333296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77D-4372-A9BB-05D335A03977}"/>
            </c:ext>
          </c:extLst>
        </c:ser>
        <c:ser>
          <c:idx val="2"/>
          <c:order val="2"/>
          <c:tx>
            <c:strRef>
              <c:f>Tasas!$L$3</c:f>
              <c:strCache>
                <c:ptCount val="1"/>
                <c:pt idx="0">
                  <c:v>Evaluación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7D-4372-A9BB-05D335A039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Tasas!$L$4:$P$4</c:f>
              <c:numCache>
                <c:formatCode>0%</c:formatCode>
                <c:ptCount val="5"/>
                <c:pt idx="0">
                  <c:v>0.86099999999999999</c:v>
                </c:pt>
                <c:pt idx="1">
                  <c:v>0.92166666666666697</c:v>
                </c:pt>
                <c:pt idx="2">
                  <c:v>0.94833333333333303</c:v>
                </c:pt>
                <c:pt idx="3">
                  <c:v>0.94833333333333303</c:v>
                </c:pt>
                <c:pt idx="4">
                  <c:v>0.93733333333333302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77D-4372-A9BB-05D335A03977}"/>
            </c:ext>
          </c:extLst>
        </c:ser>
        <c:ser>
          <c:idx val="3"/>
          <c:order val="3"/>
          <c:tx>
            <c:strRef>
              <c:f>Tasas!$Q$3</c:f>
              <c:strCache>
                <c:ptCount val="1"/>
                <c:pt idx="0">
                  <c:v>Cambio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Tasas!$Q$4:$S$4</c:f>
              <c:numCache>
                <c:formatCode>0%</c:formatCode>
                <c:ptCount val="3"/>
                <c:pt idx="0">
                  <c:v>0.09</c:v>
                </c:pt>
                <c:pt idx="1">
                  <c:v>0.1145</c:v>
                </c:pt>
                <c:pt idx="2">
                  <c:v>4.6333333333333303E-2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77D-4372-A9BB-05D335A03977}"/>
            </c:ext>
          </c:extLst>
        </c:ser>
        <c:ser>
          <c:idx val="4"/>
          <c:order val="4"/>
          <c:tx>
            <c:strRef>
              <c:f>Tasas!$T$3</c:f>
              <c:strCache>
                <c:ptCount val="1"/>
                <c:pt idx="0">
                  <c:v>Abandono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Tasas!$B$2:$F$2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Tasas!$T$4:$V$4</c:f>
              <c:numCache>
                <c:formatCode>0%</c:formatCode>
                <c:ptCount val="3"/>
                <c:pt idx="0">
                  <c:v>0.17150000000000001</c:v>
                </c:pt>
                <c:pt idx="1">
                  <c:v>0.21099999999999999</c:v>
                </c:pt>
                <c:pt idx="2">
                  <c:v>0.101333333333333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77D-4372-A9BB-05D335A0397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938944"/>
        <c:axId val="41940480"/>
      </c:lineChart>
      <c:catAx>
        <c:axId val="41938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940480"/>
        <c:crosses val="autoZero"/>
        <c:auto val="1"/>
        <c:lblAlgn val="ctr"/>
        <c:lblOffset val="100"/>
        <c:noMultiLvlLbl val="0"/>
      </c:catAx>
      <c:valAx>
        <c:axId val="419404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193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rgbClr val="5B9BD5"/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2227262353075432E-2"/>
          <c:y val="3.2105067452815661E-2"/>
          <c:w val="0.94448771349233518"/>
          <c:h val="0.573751338094167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'C:\Users\salam\Desktop\[Competencias según áreas y títulos.xlsx]Hoja2'!$A$62</c:f>
              <c:strCache>
                <c:ptCount val="1"/>
                <c:pt idx="0">
                  <c:v>Administración de empresas y derecho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[1]Hoja2!$B$61:$I$61</c:f>
              <c:strCache>
                <c:ptCount val="8"/>
                <c:pt idx="0">
                  <c:v> Comunic. lengua materna</c:v>
                </c:pt>
                <c:pt idx="1">
                  <c:v>Comunic. lenguas extranj </c:v>
                </c:pt>
                <c:pt idx="2">
                  <c:v>Compet. Matemát y compet. básicas en ciencia y tecnolog</c:v>
                </c:pt>
                <c:pt idx="3">
                  <c:v>Compet. digital</c:v>
                </c:pt>
                <c:pt idx="4">
                  <c:v>Aprender a aprender</c:v>
                </c:pt>
                <c:pt idx="5">
                  <c:v> Compet. sociales y cívicas </c:v>
                </c:pt>
                <c:pt idx="6">
                  <c:v>Sentido de la iniciativa y espíritu de empresa</c:v>
                </c:pt>
                <c:pt idx="7">
                  <c:v>Conciencia y expresión culturales</c:v>
                </c:pt>
              </c:strCache>
            </c:strRef>
          </c:cat>
          <c:val>
            <c:numRef>
              <c:f>[1]Hoja2!$B$62:$I$62</c:f>
              <c:numCache>
                <c:formatCode>General</c:formatCode>
                <c:ptCount val="8"/>
                <c:pt idx="0">
                  <c:v>1</c:v>
                </c:pt>
                <c:pt idx="1">
                  <c:v>0.63300000000000001</c:v>
                </c:pt>
                <c:pt idx="2">
                  <c:v>0</c:v>
                </c:pt>
                <c:pt idx="3">
                  <c:v>0.63300000000000001</c:v>
                </c:pt>
                <c:pt idx="4">
                  <c:v>1</c:v>
                </c:pt>
                <c:pt idx="5">
                  <c:v>0.72699999999999998</c:v>
                </c:pt>
                <c:pt idx="6">
                  <c:v>0.5454</c:v>
                </c:pt>
                <c:pt idx="7">
                  <c:v>0.45400000000000001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73-47EF-BD71-0B2D97C465CF}"/>
            </c:ext>
          </c:extLst>
        </c:ser>
        <c:ser>
          <c:idx val="1"/>
          <c:order val="1"/>
          <c:tx>
            <c:strRef>
              <c:f>'C:\Users\salam\Desktop\[Competencias según áreas y títulos.xlsx]Hoja2'!$A$63</c:f>
              <c:strCache>
                <c:ptCount val="1"/>
                <c:pt idx="0">
                  <c:v>Artes y humanidades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[1]Hoja2!$B$61:$I$61</c:f>
              <c:strCache>
                <c:ptCount val="8"/>
                <c:pt idx="0">
                  <c:v> Comunic. lengua materna</c:v>
                </c:pt>
                <c:pt idx="1">
                  <c:v>Comunic. lenguas extranj </c:v>
                </c:pt>
                <c:pt idx="2">
                  <c:v>Compet. Matemát y compet. básicas en ciencia y tecnolog</c:v>
                </c:pt>
                <c:pt idx="3">
                  <c:v>Compet. digital</c:v>
                </c:pt>
                <c:pt idx="4">
                  <c:v>Aprender a aprender</c:v>
                </c:pt>
                <c:pt idx="5">
                  <c:v> Compet. sociales y cívicas </c:v>
                </c:pt>
                <c:pt idx="6">
                  <c:v>Sentido de la iniciativa y espíritu de empresa</c:v>
                </c:pt>
                <c:pt idx="7">
                  <c:v>Conciencia y expresión culturales</c:v>
                </c:pt>
              </c:strCache>
            </c:strRef>
          </c:cat>
          <c:val>
            <c:numRef>
              <c:f>[1]Hoja2!$B$63:$I$63</c:f>
              <c:numCache>
                <c:formatCode>General</c:formatCode>
                <c:ptCount val="8"/>
                <c:pt idx="0">
                  <c:v>1</c:v>
                </c:pt>
                <c:pt idx="1">
                  <c:v>0.56000000000000005</c:v>
                </c:pt>
                <c:pt idx="2">
                  <c:v>0</c:v>
                </c:pt>
                <c:pt idx="3">
                  <c:v>0.36</c:v>
                </c:pt>
                <c:pt idx="4">
                  <c:v>1</c:v>
                </c:pt>
                <c:pt idx="5">
                  <c:v>0.56000000000000005</c:v>
                </c:pt>
                <c:pt idx="6">
                  <c:v>0.32</c:v>
                </c:pt>
                <c:pt idx="7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73-47EF-BD71-0B2D97C465CF}"/>
            </c:ext>
          </c:extLst>
        </c:ser>
        <c:ser>
          <c:idx val="2"/>
          <c:order val="2"/>
          <c:tx>
            <c:strRef>
              <c:f>'C:\Users\salam\Desktop\[Competencias según áreas y títulos.xlsx]Hoja2'!$A$64</c:f>
              <c:strCache>
                <c:ptCount val="1"/>
                <c:pt idx="0">
                  <c:v>Ciencias sociales, periodismo y documentación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[1]Hoja2!$B$61:$I$61</c:f>
              <c:strCache>
                <c:ptCount val="8"/>
                <c:pt idx="0">
                  <c:v> Comunic. lengua materna</c:v>
                </c:pt>
                <c:pt idx="1">
                  <c:v>Comunic. lenguas extranj </c:v>
                </c:pt>
                <c:pt idx="2">
                  <c:v>Compet. Matemát y compet. básicas en ciencia y tecnolog</c:v>
                </c:pt>
                <c:pt idx="3">
                  <c:v>Compet. digital</c:v>
                </c:pt>
                <c:pt idx="4">
                  <c:v>Aprender a aprender</c:v>
                </c:pt>
                <c:pt idx="5">
                  <c:v> Compet. sociales y cívicas </c:v>
                </c:pt>
                <c:pt idx="6">
                  <c:v>Sentido de la iniciativa y espíritu de empresa</c:v>
                </c:pt>
                <c:pt idx="7">
                  <c:v>Conciencia y expresión culturales</c:v>
                </c:pt>
              </c:strCache>
            </c:strRef>
          </c:cat>
          <c:val>
            <c:numRef>
              <c:f>[1]Hoja2!$B$64:$I$64</c:f>
              <c:numCache>
                <c:formatCode>General</c:formatCode>
                <c:ptCount val="8"/>
                <c:pt idx="0">
                  <c:v>1</c:v>
                </c:pt>
                <c:pt idx="1">
                  <c:v>0.67700000000000005</c:v>
                </c:pt>
                <c:pt idx="2">
                  <c:v>0</c:v>
                </c:pt>
                <c:pt idx="3">
                  <c:v>0.33329999999999999</c:v>
                </c:pt>
                <c:pt idx="4">
                  <c:v>1</c:v>
                </c:pt>
                <c:pt idx="5">
                  <c:v>0.67700000000000005</c:v>
                </c:pt>
                <c:pt idx="6">
                  <c:v>0.67700000000000005</c:v>
                </c:pt>
                <c:pt idx="7">
                  <c:v>0.22220000000000001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73-47EF-BD71-0B2D97C465CF}"/>
            </c:ext>
          </c:extLst>
        </c:ser>
        <c:ser>
          <c:idx val="3"/>
          <c:order val="3"/>
          <c:tx>
            <c:strRef>
              <c:f>'C:\Users\salam\Desktop\[Competencias según áreas y títulos.xlsx]Hoja2'!$A$65</c:f>
              <c:strCache>
                <c:ptCount val="1"/>
                <c:pt idx="0">
                  <c:v>Educación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[1]Hoja2!$B$61:$I$61</c:f>
              <c:strCache>
                <c:ptCount val="8"/>
                <c:pt idx="0">
                  <c:v> Comunic. lengua materna</c:v>
                </c:pt>
                <c:pt idx="1">
                  <c:v>Comunic. lenguas extranj </c:v>
                </c:pt>
                <c:pt idx="2">
                  <c:v>Compet. Matemát y compet. básicas en ciencia y tecnolog</c:v>
                </c:pt>
                <c:pt idx="3">
                  <c:v>Compet. digital</c:v>
                </c:pt>
                <c:pt idx="4">
                  <c:v>Aprender a aprender</c:v>
                </c:pt>
                <c:pt idx="5">
                  <c:v> Compet. sociales y cívicas </c:v>
                </c:pt>
                <c:pt idx="6">
                  <c:v>Sentido de la iniciativa y espíritu de empresa</c:v>
                </c:pt>
                <c:pt idx="7">
                  <c:v>Conciencia y expresión culturales</c:v>
                </c:pt>
              </c:strCache>
            </c:strRef>
          </c:cat>
          <c:val>
            <c:numRef>
              <c:f>[1]Hoja2!$B$65:$I$65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0.66700000000000004</c:v>
                </c:pt>
                <c:pt idx="4">
                  <c:v>1</c:v>
                </c:pt>
                <c:pt idx="5">
                  <c:v>1</c:v>
                </c:pt>
                <c:pt idx="6">
                  <c:v>0.66700000000000004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73-47EF-BD71-0B2D97C465CF}"/>
            </c:ext>
          </c:extLst>
        </c:ser>
        <c:ser>
          <c:idx val="4"/>
          <c:order val="4"/>
          <c:tx>
            <c:strRef>
              <c:f>'C:\Users\salam\Desktop\[Competencias según áreas y títulos.xlsx]Hoja2'!$A$66</c:f>
              <c:strCache>
                <c:ptCount val="1"/>
                <c:pt idx="0">
                  <c:v>Salud y bienestar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[1]Hoja2!$B$61:$I$61</c:f>
              <c:strCache>
                <c:ptCount val="8"/>
                <c:pt idx="0">
                  <c:v> Comunic. lengua materna</c:v>
                </c:pt>
                <c:pt idx="1">
                  <c:v>Comunic. lenguas extranj </c:v>
                </c:pt>
                <c:pt idx="2">
                  <c:v>Compet. Matemát y compet. básicas en ciencia y tecnolog</c:v>
                </c:pt>
                <c:pt idx="3">
                  <c:v>Compet. digital</c:v>
                </c:pt>
                <c:pt idx="4">
                  <c:v>Aprender a aprender</c:v>
                </c:pt>
                <c:pt idx="5">
                  <c:v> Compet. sociales y cívicas </c:v>
                </c:pt>
                <c:pt idx="6">
                  <c:v>Sentido de la iniciativa y espíritu de empresa</c:v>
                </c:pt>
                <c:pt idx="7">
                  <c:v>Conciencia y expresión culturales</c:v>
                </c:pt>
              </c:strCache>
            </c:strRef>
          </c:cat>
          <c:val>
            <c:numRef>
              <c:f>[1]Hoja2!$B$66:$I$66</c:f>
              <c:numCache>
                <c:formatCode>General</c:formatCode>
                <c:ptCount val="8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73-47EF-BD71-0B2D97C465CF}"/>
            </c:ext>
          </c:extLst>
        </c:ser>
        <c:ser>
          <c:idx val="5"/>
          <c:order val="5"/>
          <c:tx>
            <c:strRef>
              <c:f>'C:\Users\salam\Desktop\[Competencias según áreas y títulos.xlsx]Hoja2'!$A$67</c:f>
              <c:strCache>
                <c:ptCount val="1"/>
                <c:pt idx="0">
                  <c:v>Servicios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[1]Hoja2!$B$61:$I$61</c:f>
              <c:strCache>
                <c:ptCount val="8"/>
                <c:pt idx="0">
                  <c:v> Comunic. lengua materna</c:v>
                </c:pt>
                <c:pt idx="1">
                  <c:v>Comunic. lenguas extranj </c:v>
                </c:pt>
                <c:pt idx="2">
                  <c:v>Compet. Matemát y compet. básicas en ciencia y tecnolog</c:v>
                </c:pt>
                <c:pt idx="3">
                  <c:v>Compet. digital</c:v>
                </c:pt>
                <c:pt idx="4">
                  <c:v>Aprender a aprender</c:v>
                </c:pt>
                <c:pt idx="5">
                  <c:v> Compet. sociales y cívicas </c:v>
                </c:pt>
                <c:pt idx="6">
                  <c:v>Sentido de la iniciativa y espíritu de empresa</c:v>
                </c:pt>
                <c:pt idx="7">
                  <c:v>Conciencia y expresión culturales</c:v>
                </c:pt>
              </c:strCache>
            </c:strRef>
          </c:cat>
          <c:val>
            <c:numRef>
              <c:f>[1]Hoja2!$B$67:$I$67</c:f>
              <c:numCache>
                <c:formatCode>General</c:formatCode>
                <c:ptCount val="8"/>
                <c:pt idx="0">
                  <c:v>1</c:v>
                </c:pt>
                <c:pt idx="1">
                  <c:v>0.5</c:v>
                </c:pt>
                <c:pt idx="2">
                  <c:v>0</c:v>
                </c:pt>
                <c:pt idx="3">
                  <c:v>0.5</c:v>
                </c:pt>
                <c:pt idx="4">
                  <c:v>1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473-47EF-BD71-0B2D97C465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283008"/>
        <c:axId val="42284544"/>
      </c:barChart>
      <c:catAx>
        <c:axId val="4228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42284544"/>
        <c:crosses val="autoZero"/>
        <c:auto val="1"/>
        <c:lblAlgn val="ctr"/>
        <c:lblOffset val="100"/>
        <c:noMultiLvlLbl val="0"/>
      </c:catAx>
      <c:valAx>
        <c:axId val="4228454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2283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828483396097213E-2"/>
          <c:y val="0.81532576876353891"/>
          <c:w val="0.88005644402633998"/>
          <c:h val="0.182541182352206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809139656212765E-2"/>
          <c:y val="0.14344925634295699"/>
          <c:w val="0.90663537700158303"/>
          <c:h val="0.47660020535351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Hoja2!$A$32</c:f>
              <c:strCache>
                <c:ptCount val="1"/>
                <c:pt idx="0">
                  <c:v>Administración de empresas y derecho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Hoja2!$B$31:$P$31</c:f>
              <c:strCache>
                <c:ptCount val="15"/>
                <c:pt idx="0">
                  <c:v>Actitudes</c:v>
                </c:pt>
                <c:pt idx="1">
                  <c:v>Valores</c:v>
                </c:pt>
                <c:pt idx="2">
                  <c:v>Cálculo y matemáticas</c:v>
                </c:pt>
                <c:pt idx="3">
                  <c:v>Información y Comunicación</c:v>
                </c:pt>
                <c:pt idx="4">
                  <c:v>Salud, seguridad y entorno laboral</c:v>
                </c:pt>
                <c:pt idx="5">
                  <c:v>Aprendizaje</c:v>
                </c:pt>
                <c:pt idx="6">
                  <c:v>Pensam. creativo y empres</c:v>
                </c:pt>
                <c:pt idx="7">
                  <c:v>Pensamieto crítico</c:v>
                </c:pt>
                <c:pt idx="8">
                  <c:v>Planificación propio trabajo</c:v>
                </c:pt>
                <c:pt idx="9">
                  <c:v>Resolución problemas</c:v>
                </c:pt>
                <c:pt idx="10">
                  <c:v>Capacidad liderazgo</c:v>
                </c:pt>
                <c:pt idx="11">
                  <c:v>Trabajo en equipo</c:v>
                </c:pt>
                <c:pt idx="12">
                  <c:v>Comunicación no verbal</c:v>
                </c:pt>
                <c:pt idx="13">
                  <c:v>Lenguaje</c:v>
                </c:pt>
                <c:pt idx="14">
                  <c:v>Comunicación Verbal</c:v>
                </c:pt>
              </c:strCache>
            </c:strRef>
          </c:cat>
          <c:val>
            <c:numRef>
              <c:f>Hoja2!$B$32:$P$32</c:f>
              <c:numCache>
                <c:formatCode>0.0%</c:formatCode>
                <c:ptCount val="15"/>
                <c:pt idx="0">
                  <c:v>0.5</c:v>
                </c:pt>
                <c:pt idx="1">
                  <c:v>1</c:v>
                </c:pt>
                <c:pt idx="2">
                  <c:v>0</c:v>
                </c:pt>
                <c:pt idx="3">
                  <c:v>0.5</c:v>
                </c:pt>
                <c:pt idx="4">
                  <c:v>0.5</c:v>
                </c:pt>
                <c:pt idx="5">
                  <c:v>1</c:v>
                </c:pt>
                <c:pt idx="6">
                  <c:v>0.5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0.5</c:v>
                </c:pt>
                <c:pt idx="11">
                  <c:v>0.5</c:v>
                </c:pt>
                <c:pt idx="12">
                  <c:v>0</c:v>
                </c:pt>
                <c:pt idx="13">
                  <c:v>0.5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49-4BC1-B4FA-61DD9533DF1E}"/>
            </c:ext>
          </c:extLst>
        </c:ser>
        <c:ser>
          <c:idx val="1"/>
          <c:order val="1"/>
          <c:tx>
            <c:strRef>
              <c:f>Hoja2!$A$33</c:f>
              <c:strCache>
                <c:ptCount val="1"/>
                <c:pt idx="0">
                  <c:v>Artes y humanidades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Hoja2!$B$31:$P$31</c:f>
              <c:strCache>
                <c:ptCount val="15"/>
                <c:pt idx="0">
                  <c:v>Actitudes</c:v>
                </c:pt>
                <c:pt idx="1">
                  <c:v>Valores</c:v>
                </c:pt>
                <c:pt idx="2">
                  <c:v>Cálculo y matemáticas</c:v>
                </c:pt>
                <c:pt idx="3">
                  <c:v>Información y Comunicación</c:v>
                </c:pt>
                <c:pt idx="4">
                  <c:v>Salud, seguridad y entorno laboral</c:v>
                </c:pt>
                <c:pt idx="5">
                  <c:v>Aprendizaje</c:v>
                </c:pt>
                <c:pt idx="6">
                  <c:v>Pensam. creativo y empres</c:v>
                </c:pt>
                <c:pt idx="7">
                  <c:v>Pensamieto crítico</c:v>
                </c:pt>
                <c:pt idx="8">
                  <c:v>Planificación propio trabajo</c:v>
                </c:pt>
                <c:pt idx="9">
                  <c:v>Resolución problemas</c:v>
                </c:pt>
                <c:pt idx="10">
                  <c:v>Capacidad liderazgo</c:v>
                </c:pt>
                <c:pt idx="11">
                  <c:v>Trabajo en equipo</c:v>
                </c:pt>
                <c:pt idx="12">
                  <c:v>Comunicación no verbal</c:v>
                </c:pt>
                <c:pt idx="13">
                  <c:v>Lenguaje</c:v>
                </c:pt>
                <c:pt idx="14">
                  <c:v>Comunicación Verbal</c:v>
                </c:pt>
              </c:strCache>
            </c:strRef>
          </c:cat>
          <c:val>
            <c:numRef>
              <c:f>Hoja2!$B$33:$P$33</c:f>
              <c:numCache>
                <c:formatCode>0.0%</c:formatCode>
                <c:ptCount val="15"/>
                <c:pt idx="0">
                  <c:v>0.48</c:v>
                </c:pt>
                <c:pt idx="1">
                  <c:v>0.32</c:v>
                </c:pt>
                <c:pt idx="2">
                  <c:v>0</c:v>
                </c:pt>
                <c:pt idx="3">
                  <c:v>0.36</c:v>
                </c:pt>
                <c:pt idx="4">
                  <c:v>0.28000000000000003</c:v>
                </c:pt>
                <c:pt idx="5">
                  <c:v>0.88</c:v>
                </c:pt>
                <c:pt idx="6">
                  <c:v>0.32</c:v>
                </c:pt>
                <c:pt idx="7">
                  <c:v>0.96</c:v>
                </c:pt>
                <c:pt idx="8">
                  <c:v>0.48</c:v>
                </c:pt>
                <c:pt idx="9">
                  <c:v>0.88</c:v>
                </c:pt>
                <c:pt idx="10">
                  <c:v>0.2</c:v>
                </c:pt>
                <c:pt idx="11">
                  <c:v>0.4</c:v>
                </c:pt>
                <c:pt idx="12">
                  <c:v>0.04</c:v>
                </c:pt>
                <c:pt idx="13">
                  <c:v>0.8</c:v>
                </c:pt>
                <c:pt idx="14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49-4BC1-B4FA-61DD9533DF1E}"/>
            </c:ext>
          </c:extLst>
        </c:ser>
        <c:ser>
          <c:idx val="2"/>
          <c:order val="2"/>
          <c:tx>
            <c:strRef>
              <c:f>Hoja2!$A$34</c:f>
              <c:strCache>
                <c:ptCount val="1"/>
                <c:pt idx="0">
                  <c:v>Ciencias sociales, periodismo y documentación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Hoja2!$B$31:$P$31</c:f>
              <c:strCache>
                <c:ptCount val="15"/>
                <c:pt idx="0">
                  <c:v>Actitudes</c:v>
                </c:pt>
                <c:pt idx="1">
                  <c:v>Valores</c:v>
                </c:pt>
                <c:pt idx="2">
                  <c:v>Cálculo y matemáticas</c:v>
                </c:pt>
                <c:pt idx="3">
                  <c:v>Información y Comunicación</c:v>
                </c:pt>
                <c:pt idx="4">
                  <c:v>Salud, seguridad y entorno laboral</c:v>
                </c:pt>
                <c:pt idx="5">
                  <c:v>Aprendizaje</c:v>
                </c:pt>
                <c:pt idx="6">
                  <c:v>Pensam. creativo y empres</c:v>
                </c:pt>
                <c:pt idx="7">
                  <c:v>Pensamieto crítico</c:v>
                </c:pt>
                <c:pt idx="8">
                  <c:v>Planificación propio trabajo</c:v>
                </c:pt>
                <c:pt idx="9">
                  <c:v>Resolución problemas</c:v>
                </c:pt>
                <c:pt idx="10">
                  <c:v>Capacidad liderazgo</c:v>
                </c:pt>
                <c:pt idx="11">
                  <c:v>Trabajo en equipo</c:v>
                </c:pt>
                <c:pt idx="12">
                  <c:v>Comunicación no verbal</c:v>
                </c:pt>
                <c:pt idx="13">
                  <c:v>Lenguaje</c:v>
                </c:pt>
                <c:pt idx="14">
                  <c:v>Comunicación Verbal</c:v>
                </c:pt>
              </c:strCache>
            </c:strRef>
          </c:cat>
          <c:val>
            <c:numRef>
              <c:f>Hoja2!$B$34:$P$34</c:f>
              <c:numCache>
                <c:formatCode>0.0%</c:formatCode>
                <c:ptCount val="15"/>
                <c:pt idx="0">
                  <c:v>0.55500000000000005</c:v>
                </c:pt>
                <c:pt idx="1">
                  <c:v>0.55500000000000005</c:v>
                </c:pt>
                <c:pt idx="2">
                  <c:v>0</c:v>
                </c:pt>
                <c:pt idx="3">
                  <c:v>0.33300000000000002</c:v>
                </c:pt>
                <c:pt idx="4">
                  <c:v>0.222</c:v>
                </c:pt>
                <c:pt idx="5">
                  <c:v>1</c:v>
                </c:pt>
                <c:pt idx="6">
                  <c:v>0.22220000000000001</c:v>
                </c:pt>
                <c:pt idx="7">
                  <c:v>1</c:v>
                </c:pt>
                <c:pt idx="8">
                  <c:v>0.66700000000000004</c:v>
                </c:pt>
                <c:pt idx="9">
                  <c:v>0.88900000000000001</c:v>
                </c:pt>
                <c:pt idx="10">
                  <c:v>0.222</c:v>
                </c:pt>
                <c:pt idx="11">
                  <c:v>0.77800000000000002</c:v>
                </c:pt>
                <c:pt idx="12">
                  <c:v>0.111</c:v>
                </c:pt>
                <c:pt idx="13">
                  <c:v>0.88900000000000001</c:v>
                </c:pt>
                <c:pt idx="14">
                  <c:v>0.88900000000000001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49-4BC1-B4FA-61DD9533DF1E}"/>
            </c:ext>
          </c:extLst>
        </c:ser>
        <c:ser>
          <c:idx val="3"/>
          <c:order val="3"/>
          <c:tx>
            <c:strRef>
              <c:f>Hoja2!$A$35</c:f>
              <c:strCache>
                <c:ptCount val="1"/>
                <c:pt idx="0">
                  <c:v>Educación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Hoja2!$B$31:$P$31</c:f>
              <c:strCache>
                <c:ptCount val="15"/>
                <c:pt idx="0">
                  <c:v>Actitudes</c:v>
                </c:pt>
                <c:pt idx="1">
                  <c:v>Valores</c:v>
                </c:pt>
                <c:pt idx="2">
                  <c:v>Cálculo y matemáticas</c:v>
                </c:pt>
                <c:pt idx="3">
                  <c:v>Información y Comunicación</c:v>
                </c:pt>
                <c:pt idx="4">
                  <c:v>Salud, seguridad y entorno laboral</c:v>
                </c:pt>
                <c:pt idx="5">
                  <c:v>Aprendizaje</c:v>
                </c:pt>
                <c:pt idx="6">
                  <c:v>Pensam. creativo y empres</c:v>
                </c:pt>
                <c:pt idx="7">
                  <c:v>Pensamieto crítico</c:v>
                </c:pt>
                <c:pt idx="8">
                  <c:v>Planificación propio trabajo</c:v>
                </c:pt>
                <c:pt idx="9">
                  <c:v>Resolución problemas</c:v>
                </c:pt>
                <c:pt idx="10">
                  <c:v>Capacidad liderazgo</c:v>
                </c:pt>
                <c:pt idx="11">
                  <c:v>Trabajo en equipo</c:v>
                </c:pt>
                <c:pt idx="12">
                  <c:v>Comunicación no verbal</c:v>
                </c:pt>
                <c:pt idx="13">
                  <c:v>Lenguaje</c:v>
                </c:pt>
                <c:pt idx="14">
                  <c:v>Comunicación Verbal</c:v>
                </c:pt>
              </c:strCache>
            </c:strRef>
          </c:cat>
          <c:val>
            <c:numRef>
              <c:f>Hoja2!$B$35:$P$35</c:f>
              <c:numCache>
                <c:formatCode>0.0%</c:formatCode>
                <c:ptCount val="15"/>
                <c:pt idx="0">
                  <c:v>0.66700000000000004</c:v>
                </c:pt>
                <c:pt idx="1">
                  <c:v>1</c:v>
                </c:pt>
                <c:pt idx="2">
                  <c:v>0</c:v>
                </c:pt>
                <c:pt idx="3">
                  <c:v>0.66700000000000004</c:v>
                </c:pt>
                <c:pt idx="4">
                  <c:v>0.5</c:v>
                </c:pt>
                <c:pt idx="5">
                  <c:v>1</c:v>
                </c:pt>
                <c:pt idx="6">
                  <c:v>0.5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0.5</c:v>
                </c:pt>
                <c:pt idx="11">
                  <c:v>0.66700000000000004</c:v>
                </c:pt>
                <c:pt idx="12">
                  <c:v>0.33300000000000002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49-4BC1-B4FA-61DD9533DF1E}"/>
            </c:ext>
          </c:extLst>
        </c:ser>
        <c:ser>
          <c:idx val="4"/>
          <c:order val="4"/>
          <c:tx>
            <c:strRef>
              <c:f>Hoja2!$A$36</c:f>
              <c:strCache>
                <c:ptCount val="1"/>
                <c:pt idx="0">
                  <c:v>Salud y bienestar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Hoja2!$B$31:$P$31</c:f>
              <c:strCache>
                <c:ptCount val="15"/>
                <c:pt idx="0">
                  <c:v>Actitudes</c:v>
                </c:pt>
                <c:pt idx="1">
                  <c:v>Valores</c:v>
                </c:pt>
                <c:pt idx="2">
                  <c:v>Cálculo y matemáticas</c:v>
                </c:pt>
                <c:pt idx="3">
                  <c:v>Información y Comunicación</c:v>
                </c:pt>
                <c:pt idx="4">
                  <c:v>Salud, seguridad y entorno laboral</c:v>
                </c:pt>
                <c:pt idx="5">
                  <c:v>Aprendizaje</c:v>
                </c:pt>
                <c:pt idx="6">
                  <c:v>Pensam. creativo y empres</c:v>
                </c:pt>
                <c:pt idx="7">
                  <c:v>Pensamieto crítico</c:v>
                </c:pt>
                <c:pt idx="8">
                  <c:v>Planificación propio trabajo</c:v>
                </c:pt>
                <c:pt idx="9">
                  <c:v>Resolución problemas</c:v>
                </c:pt>
                <c:pt idx="10">
                  <c:v>Capacidad liderazgo</c:v>
                </c:pt>
                <c:pt idx="11">
                  <c:v>Trabajo en equipo</c:v>
                </c:pt>
                <c:pt idx="12">
                  <c:v>Comunicación no verbal</c:v>
                </c:pt>
                <c:pt idx="13">
                  <c:v>Lenguaje</c:v>
                </c:pt>
                <c:pt idx="14">
                  <c:v>Comunicación Verbal</c:v>
                </c:pt>
              </c:strCache>
            </c:strRef>
          </c:cat>
          <c:val>
            <c:numRef>
              <c:f>Hoja2!$B$36:$P$36</c:f>
              <c:numCache>
                <c:formatCode>0.0%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49-4BC1-B4FA-61DD9533DF1E}"/>
            </c:ext>
          </c:extLst>
        </c:ser>
        <c:ser>
          <c:idx val="5"/>
          <c:order val="5"/>
          <c:tx>
            <c:strRef>
              <c:f>Hoja2!$A$37</c:f>
              <c:strCache>
                <c:ptCount val="1"/>
                <c:pt idx="0">
                  <c:v>Servicios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Hoja2!$B$31:$P$31</c:f>
              <c:strCache>
                <c:ptCount val="15"/>
                <c:pt idx="0">
                  <c:v>Actitudes</c:v>
                </c:pt>
                <c:pt idx="1">
                  <c:v>Valores</c:v>
                </c:pt>
                <c:pt idx="2">
                  <c:v>Cálculo y matemáticas</c:v>
                </c:pt>
                <c:pt idx="3">
                  <c:v>Información y Comunicación</c:v>
                </c:pt>
                <c:pt idx="4">
                  <c:v>Salud, seguridad y entorno laboral</c:v>
                </c:pt>
                <c:pt idx="5">
                  <c:v>Aprendizaje</c:v>
                </c:pt>
                <c:pt idx="6">
                  <c:v>Pensam. creativo y empres</c:v>
                </c:pt>
                <c:pt idx="7">
                  <c:v>Pensamieto crítico</c:v>
                </c:pt>
                <c:pt idx="8">
                  <c:v>Planificación propio trabajo</c:v>
                </c:pt>
                <c:pt idx="9">
                  <c:v>Resolución problemas</c:v>
                </c:pt>
                <c:pt idx="10">
                  <c:v>Capacidad liderazgo</c:v>
                </c:pt>
                <c:pt idx="11">
                  <c:v>Trabajo en equipo</c:v>
                </c:pt>
                <c:pt idx="12">
                  <c:v>Comunicación no verbal</c:v>
                </c:pt>
                <c:pt idx="13">
                  <c:v>Lenguaje</c:v>
                </c:pt>
                <c:pt idx="14">
                  <c:v>Comunicación Verbal</c:v>
                </c:pt>
              </c:strCache>
            </c:strRef>
          </c:cat>
          <c:val>
            <c:numRef>
              <c:f>Hoja2!$B$37:$P$37</c:f>
              <c:numCache>
                <c:formatCode>0.0%</c:formatCode>
                <c:ptCount val="15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  <c:pt idx="3">
                  <c:v>0.5</c:v>
                </c:pt>
                <c:pt idx="4">
                  <c:v>0.5</c:v>
                </c:pt>
                <c:pt idx="5">
                  <c:v>1</c:v>
                </c:pt>
                <c:pt idx="6">
                  <c:v>0.5</c:v>
                </c:pt>
                <c:pt idx="7">
                  <c:v>1</c:v>
                </c:pt>
                <c:pt idx="8">
                  <c:v>1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</c:v>
                </c:pt>
                <c:pt idx="13">
                  <c:v>0.5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B49-4BC1-B4FA-61DD9533D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2716160"/>
        <c:axId val="43713280"/>
      </c:barChart>
      <c:catAx>
        <c:axId val="4271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43713280"/>
        <c:crosses val="autoZero"/>
        <c:auto val="1"/>
        <c:lblAlgn val="ctr"/>
        <c:lblOffset val="100"/>
        <c:noMultiLvlLbl val="0"/>
      </c:catAx>
      <c:valAx>
        <c:axId val="437132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42716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31898218397803E-2"/>
          <c:y val="0.89878488960146363"/>
          <c:w val="0.93645122484689403"/>
          <c:h val="0.1010202770662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latin typeface="Helvetica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809139656212765E-2"/>
          <c:y val="0.14344925634295699"/>
          <c:w val="0.90663537700158303"/>
          <c:h val="0.411013783475322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Hoja2!$A$32</c:f>
              <c:strCache>
                <c:ptCount val="1"/>
                <c:pt idx="0">
                  <c:v>Administración de empresas y derecho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Hoja2!$B$31:$P$31</c:f>
              <c:strCache>
                <c:ptCount val="15"/>
                <c:pt idx="0">
                  <c:v>Actitudes</c:v>
                </c:pt>
                <c:pt idx="1">
                  <c:v>Valores</c:v>
                </c:pt>
                <c:pt idx="2">
                  <c:v>Cálculo y matemáticas</c:v>
                </c:pt>
                <c:pt idx="3">
                  <c:v>Información y Comunicación</c:v>
                </c:pt>
                <c:pt idx="4">
                  <c:v>Salud, seguridad y entorno laboral</c:v>
                </c:pt>
                <c:pt idx="5">
                  <c:v>Aprendizaje</c:v>
                </c:pt>
                <c:pt idx="6">
                  <c:v>Pensam. creativo y empres</c:v>
                </c:pt>
                <c:pt idx="7">
                  <c:v>Pensamieto crítico</c:v>
                </c:pt>
                <c:pt idx="8">
                  <c:v>Planificación propio trabajo</c:v>
                </c:pt>
                <c:pt idx="9">
                  <c:v>Resolución problemas</c:v>
                </c:pt>
                <c:pt idx="10">
                  <c:v>Capacidad liderazgo</c:v>
                </c:pt>
                <c:pt idx="11">
                  <c:v>Trabajo en equipo</c:v>
                </c:pt>
                <c:pt idx="12">
                  <c:v>Comunicación no verbal</c:v>
                </c:pt>
                <c:pt idx="13">
                  <c:v>Lenguaje</c:v>
                </c:pt>
                <c:pt idx="14">
                  <c:v>Comunicación Verbal</c:v>
                </c:pt>
              </c:strCache>
            </c:strRef>
          </c:cat>
          <c:val>
            <c:numRef>
              <c:f>Hoja2!$B$32:$P$32</c:f>
              <c:numCache>
                <c:formatCode>0.0%</c:formatCode>
                <c:ptCount val="15"/>
                <c:pt idx="0">
                  <c:v>0.5</c:v>
                </c:pt>
                <c:pt idx="1">
                  <c:v>1</c:v>
                </c:pt>
                <c:pt idx="2">
                  <c:v>0</c:v>
                </c:pt>
                <c:pt idx="3">
                  <c:v>0.5</c:v>
                </c:pt>
                <c:pt idx="4">
                  <c:v>0.5</c:v>
                </c:pt>
                <c:pt idx="5">
                  <c:v>1</c:v>
                </c:pt>
                <c:pt idx="6">
                  <c:v>0.5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0.5</c:v>
                </c:pt>
                <c:pt idx="11">
                  <c:v>0.5</c:v>
                </c:pt>
                <c:pt idx="12">
                  <c:v>0</c:v>
                </c:pt>
                <c:pt idx="13">
                  <c:v>0.5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79-4AF9-AE60-0061170F72EF}"/>
            </c:ext>
          </c:extLst>
        </c:ser>
        <c:ser>
          <c:idx val="1"/>
          <c:order val="1"/>
          <c:tx>
            <c:strRef>
              <c:f>Hoja2!$A$33</c:f>
              <c:strCache>
                <c:ptCount val="1"/>
                <c:pt idx="0">
                  <c:v>Artes y humanidades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Hoja2!$B$31:$P$31</c:f>
              <c:strCache>
                <c:ptCount val="15"/>
                <c:pt idx="0">
                  <c:v>Actitudes</c:v>
                </c:pt>
                <c:pt idx="1">
                  <c:v>Valores</c:v>
                </c:pt>
                <c:pt idx="2">
                  <c:v>Cálculo y matemáticas</c:v>
                </c:pt>
                <c:pt idx="3">
                  <c:v>Información y Comunicación</c:v>
                </c:pt>
                <c:pt idx="4">
                  <c:v>Salud, seguridad y entorno laboral</c:v>
                </c:pt>
                <c:pt idx="5">
                  <c:v>Aprendizaje</c:v>
                </c:pt>
                <c:pt idx="6">
                  <c:v>Pensam. creativo y empres</c:v>
                </c:pt>
                <c:pt idx="7">
                  <c:v>Pensamieto crítico</c:v>
                </c:pt>
                <c:pt idx="8">
                  <c:v>Planificación propio trabajo</c:v>
                </c:pt>
                <c:pt idx="9">
                  <c:v>Resolución problemas</c:v>
                </c:pt>
                <c:pt idx="10">
                  <c:v>Capacidad liderazgo</c:v>
                </c:pt>
                <c:pt idx="11">
                  <c:v>Trabajo en equipo</c:v>
                </c:pt>
                <c:pt idx="12">
                  <c:v>Comunicación no verbal</c:v>
                </c:pt>
                <c:pt idx="13">
                  <c:v>Lenguaje</c:v>
                </c:pt>
                <c:pt idx="14">
                  <c:v>Comunicación Verbal</c:v>
                </c:pt>
              </c:strCache>
            </c:strRef>
          </c:cat>
          <c:val>
            <c:numRef>
              <c:f>Hoja2!$B$33:$P$33</c:f>
              <c:numCache>
                <c:formatCode>0.0%</c:formatCode>
                <c:ptCount val="15"/>
                <c:pt idx="0">
                  <c:v>0.48</c:v>
                </c:pt>
                <c:pt idx="1">
                  <c:v>0.32</c:v>
                </c:pt>
                <c:pt idx="2">
                  <c:v>0</c:v>
                </c:pt>
                <c:pt idx="3">
                  <c:v>0.36</c:v>
                </c:pt>
                <c:pt idx="4">
                  <c:v>0.28000000000000003</c:v>
                </c:pt>
                <c:pt idx="5">
                  <c:v>0.88</c:v>
                </c:pt>
                <c:pt idx="6">
                  <c:v>0.32</c:v>
                </c:pt>
                <c:pt idx="7">
                  <c:v>0.96</c:v>
                </c:pt>
                <c:pt idx="8">
                  <c:v>0.48</c:v>
                </c:pt>
                <c:pt idx="9">
                  <c:v>0.88</c:v>
                </c:pt>
                <c:pt idx="10">
                  <c:v>0.2</c:v>
                </c:pt>
                <c:pt idx="11">
                  <c:v>0.4</c:v>
                </c:pt>
                <c:pt idx="12">
                  <c:v>0.04</c:v>
                </c:pt>
                <c:pt idx="13">
                  <c:v>0.8</c:v>
                </c:pt>
                <c:pt idx="14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79-4AF9-AE60-0061170F72EF}"/>
            </c:ext>
          </c:extLst>
        </c:ser>
        <c:ser>
          <c:idx val="2"/>
          <c:order val="2"/>
          <c:tx>
            <c:strRef>
              <c:f>Hoja2!$A$34</c:f>
              <c:strCache>
                <c:ptCount val="1"/>
                <c:pt idx="0">
                  <c:v>Ciencias sociales, periodismo y documentación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Hoja2!$B$31:$P$31</c:f>
              <c:strCache>
                <c:ptCount val="15"/>
                <c:pt idx="0">
                  <c:v>Actitudes</c:v>
                </c:pt>
                <c:pt idx="1">
                  <c:v>Valores</c:v>
                </c:pt>
                <c:pt idx="2">
                  <c:v>Cálculo y matemáticas</c:v>
                </c:pt>
                <c:pt idx="3">
                  <c:v>Información y Comunicación</c:v>
                </c:pt>
                <c:pt idx="4">
                  <c:v>Salud, seguridad y entorno laboral</c:v>
                </c:pt>
                <c:pt idx="5">
                  <c:v>Aprendizaje</c:v>
                </c:pt>
                <c:pt idx="6">
                  <c:v>Pensam. creativo y empres</c:v>
                </c:pt>
                <c:pt idx="7">
                  <c:v>Pensamieto crítico</c:v>
                </c:pt>
                <c:pt idx="8">
                  <c:v>Planificación propio trabajo</c:v>
                </c:pt>
                <c:pt idx="9">
                  <c:v>Resolución problemas</c:v>
                </c:pt>
                <c:pt idx="10">
                  <c:v>Capacidad liderazgo</c:v>
                </c:pt>
                <c:pt idx="11">
                  <c:v>Trabajo en equipo</c:v>
                </c:pt>
                <c:pt idx="12">
                  <c:v>Comunicación no verbal</c:v>
                </c:pt>
                <c:pt idx="13">
                  <c:v>Lenguaje</c:v>
                </c:pt>
                <c:pt idx="14">
                  <c:v>Comunicación Verbal</c:v>
                </c:pt>
              </c:strCache>
            </c:strRef>
          </c:cat>
          <c:val>
            <c:numRef>
              <c:f>Hoja2!$B$34:$P$34</c:f>
              <c:numCache>
                <c:formatCode>0.0%</c:formatCode>
                <c:ptCount val="15"/>
                <c:pt idx="0">
                  <c:v>0.55500000000000005</c:v>
                </c:pt>
                <c:pt idx="1">
                  <c:v>0.55500000000000005</c:v>
                </c:pt>
                <c:pt idx="2">
                  <c:v>0</c:v>
                </c:pt>
                <c:pt idx="3">
                  <c:v>0.33300000000000002</c:v>
                </c:pt>
                <c:pt idx="4">
                  <c:v>0.222</c:v>
                </c:pt>
                <c:pt idx="5">
                  <c:v>1</c:v>
                </c:pt>
                <c:pt idx="6">
                  <c:v>0.22220000000000001</c:v>
                </c:pt>
                <c:pt idx="7">
                  <c:v>1</c:v>
                </c:pt>
                <c:pt idx="8">
                  <c:v>0.66700000000000004</c:v>
                </c:pt>
                <c:pt idx="9">
                  <c:v>0.88900000000000001</c:v>
                </c:pt>
                <c:pt idx="10">
                  <c:v>0.222</c:v>
                </c:pt>
                <c:pt idx="11">
                  <c:v>0.77800000000000002</c:v>
                </c:pt>
                <c:pt idx="12">
                  <c:v>0.111</c:v>
                </c:pt>
                <c:pt idx="13">
                  <c:v>0.88900000000000001</c:v>
                </c:pt>
                <c:pt idx="14">
                  <c:v>0.88900000000000001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79-4AF9-AE60-0061170F72EF}"/>
            </c:ext>
          </c:extLst>
        </c:ser>
        <c:ser>
          <c:idx val="3"/>
          <c:order val="3"/>
          <c:tx>
            <c:strRef>
              <c:f>Hoja2!$A$35</c:f>
              <c:strCache>
                <c:ptCount val="1"/>
                <c:pt idx="0">
                  <c:v>Educación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Hoja2!$B$31:$P$31</c:f>
              <c:strCache>
                <c:ptCount val="15"/>
                <c:pt idx="0">
                  <c:v>Actitudes</c:v>
                </c:pt>
                <c:pt idx="1">
                  <c:v>Valores</c:v>
                </c:pt>
                <c:pt idx="2">
                  <c:v>Cálculo y matemáticas</c:v>
                </c:pt>
                <c:pt idx="3">
                  <c:v>Información y Comunicación</c:v>
                </c:pt>
                <c:pt idx="4">
                  <c:v>Salud, seguridad y entorno laboral</c:v>
                </c:pt>
                <c:pt idx="5">
                  <c:v>Aprendizaje</c:v>
                </c:pt>
                <c:pt idx="6">
                  <c:v>Pensam. creativo y empres</c:v>
                </c:pt>
                <c:pt idx="7">
                  <c:v>Pensamieto crítico</c:v>
                </c:pt>
                <c:pt idx="8">
                  <c:v>Planificación propio trabajo</c:v>
                </c:pt>
                <c:pt idx="9">
                  <c:v>Resolución problemas</c:v>
                </c:pt>
                <c:pt idx="10">
                  <c:v>Capacidad liderazgo</c:v>
                </c:pt>
                <c:pt idx="11">
                  <c:v>Trabajo en equipo</c:v>
                </c:pt>
                <c:pt idx="12">
                  <c:v>Comunicación no verbal</c:v>
                </c:pt>
                <c:pt idx="13">
                  <c:v>Lenguaje</c:v>
                </c:pt>
                <c:pt idx="14">
                  <c:v>Comunicación Verbal</c:v>
                </c:pt>
              </c:strCache>
            </c:strRef>
          </c:cat>
          <c:val>
            <c:numRef>
              <c:f>Hoja2!$B$35:$P$35</c:f>
              <c:numCache>
                <c:formatCode>0.0%</c:formatCode>
                <c:ptCount val="15"/>
                <c:pt idx="0">
                  <c:v>0.66700000000000004</c:v>
                </c:pt>
                <c:pt idx="1">
                  <c:v>1</c:v>
                </c:pt>
                <c:pt idx="2">
                  <c:v>0</c:v>
                </c:pt>
                <c:pt idx="3">
                  <c:v>0.66700000000000004</c:v>
                </c:pt>
                <c:pt idx="4">
                  <c:v>0.5</c:v>
                </c:pt>
                <c:pt idx="5">
                  <c:v>1</c:v>
                </c:pt>
                <c:pt idx="6">
                  <c:v>0.5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0.5</c:v>
                </c:pt>
                <c:pt idx="11">
                  <c:v>0.66700000000000004</c:v>
                </c:pt>
                <c:pt idx="12">
                  <c:v>0.33300000000000002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79-4AF9-AE60-0061170F72EF}"/>
            </c:ext>
          </c:extLst>
        </c:ser>
        <c:ser>
          <c:idx val="4"/>
          <c:order val="4"/>
          <c:tx>
            <c:strRef>
              <c:f>Hoja2!$A$36</c:f>
              <c:strCache>
                <c:ptCount val="1"/>
                <c:pt idx="0">
                  <c:v>Salud y bienestar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Hoja2!$B$31:$P$31</c:f>
              <c:strCache>
                <c:ptCount val="15"/>
                <c:pt idx="0">
                  <c:v>Actitudes</c:v>
                </c:pt>
                <c:pt idx="1">
                  <c:v>Valores</c:v>
                </c:pt>
                <c:pt idx="2">
                  <c:v>Cálculo y matemáticas</c:v>
                </c:pt>
                <c:pt idx="3">
                  <c:v>Información y Comunicación</c:v>
                </c:pt>
                <c:pt idx="4">
                  <c:v>Salud, seguridad y entorno laboral</c:v>
                </c:pt>
                <c:pt idx="5">
                  <c:v>Aprendizaje</c:v>
                </c:pt>
                <c:pt idx="6">
                  <c:v>Pensam. creativo y empres</c:v>
                </c:pt>
                <c:pt idx="7">
                  <c:v>Pensamieto crítico</c:v>
                </c:pt>
                <c:pt idx="8">
                  <c:v>Planificación propio trabajo</c:v>
                </c:pt>
                <c:pt idx="9">
                  <c:v>Resolución problemas</c:v>
                </c:pt>
                <c:pt idx="10">
                  <c:v>Capacidad liderazgo</c:v>
                </c:pt>
                <c:pt idx="11">
                  <c:v>Trabajo en equipo</c:v>
                </c:pt>
                <c:pt idx="12">
                  <c:v>Comunicación no verbal</c:v>
                </c:pt>
                <c:pt idx="13">
                  <c:v>Lenguaje</c:v>
                </c:pt>
                <c:pt idx="14">
                  <c:v>Comunicación Verbal</c:v>
                </c:pt>
              </c:strCache>
            </c:strRef>
          </c:cat>
          <c:val>
            <c:numRef>
              <c:f>Hoja2!$B$36:$P$36</c:f>
              <c:numCache>
                <c:formatCode>0.0%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79-4AF9-AE60-0061170F72EF}"/>
            </c:ext>
          </c:extLst>
        </c:ser>
        <c:ser>
          <c:idx val="5"/>
          <c:order val="5"/>
          <c:tx>
            <c:strRef>
              <c:f>Hoja2!$A$37</c:f>
              <c:strCache>
                <c:ptCount val="1"/>
                <c:pt idx="0">
                  <c:v>Servicios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Hoja2!$B$31:$P$31</c:f>
              <c:strCache>
                <c:ptCount val="15"/>
                <c:pt idx="0">
                  <c:v>Actitudes</c:v>
                </c:pt>
                <c:pt idx="1">
                  <c:v>Valores</c:v>
                </c:pt>
                <c:pt idx="2">
                  <c:v>Cálculo y matemáticas</c:v>
                </c:pt>
                <c:pt idx="3">
                  <c:v>Información y Comunicación</c:v>
                </c:pt>
                <c:pt idx="4">
                  <c:v>Salud, seguridad y entorno laboral</c:v>
                </c:pt>
                <c:pt idx="5">
                  <c:v>Aprendizaje</c:v>
                </c:pt>
                <c:pt idx="6">
                  <c:v>Pensam. creativo y empres</c:v>
                </c:pt>
                <c:pt idx="7">
                  <c:v>Pensamieto crítico</c:v>
                </c:pt>
                <c:pt idx="8">
                  <c:v>Planificación propio trabajo</c:v>
                </c:pt>
                <c:pt idx="9">
                  <c:v>Resolución problemas</c:v>
                </c:pt>
                <c:pt idx="10">
                  <c:v>Capacidad liderazgo</c:v>
                </c:pt>
                <c:pt idx="11">
                  <c:v>Trabajo en equipo</c:v>
                </c:pt>
                <c:pt idx="12">
                  <c:v>Comunicación no verbal</c:v>
                </c:pt>
                <c:pt idx="13">
                  <c:v>Lenguaje</c:v>
                </c:pt>
                <c:pt idx="14">
                  <c:v>Comunicación Verbal</c:v>
                </c:pt>
              </c:strCache>
            </c:strRef>
          </c:cat>
          <c:val>
            <c:numRef>
              <c:f>Hoja2!$B$37:$P$37</c:f>
              <c:numCache>
                <c:formatCode>0.0%</c:formatCode>
                <c:ptCount val="15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  <c:pt idx="3">
                  <c:v>0.5</c:v>
                </c:pt>
                <c:pt idx="4">
                  <c:v>0.5</c:v>
                </c:pt>
                <c:pt idx="5">
                  <c:v>1</c:v>
                </c:pt>
                <c:pt idx="6">
                  <c:v>0.5</c:v>
                </c:pt>
                <c:pt idx="7">
                  <c:v>1</c:v>
                </c:pt>
                <c:pt idx="8">
                  <c:v>1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</c:v>
                </c:pt>
                <c:pt idx="13">
                  <c:v>0.5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179-4AF9-AE60-0061170F72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8351616"/>
        <c:axId val="38353152"/>
      </c:barChart>
      <c:catAx>
        <c:axId val="3835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38353152"/>
        <c:crosses val="autoZero"/>
        <c:auto val="1"/>
        <c:lblAlgn val="ctr"/>
        <c:lblOffset val="100"/>
        <c:noMultiLvlLbl val="0"/>
      </c:catAx>
      <c:valAx>
        <c:axId val="3835315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3835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488122880063058E-2"/>
          <c:y val="0.89878483422240874"/>
          <c:w val="0.93645122484689403"/>
          <c:h val="0.101215110398536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latin typeface="Helvetica" panose="020B0604020202020204" pitchFamily="34" charset="0"/>
        </a:defRPr>
      </a:pPr>
      <a:endParaRPr lang="es-ES"/>
    </a:p>
  </c:txPr>
  <c:externalData r:id="rId4">
    <c:autoUpdate val="0"/>
  </c:externalData>
  <c:userShapes r:id="rId5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% empresas en Castilla y León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95-4365-B09D-A9DD2497FD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95-4365-B09D-A9DD2497FD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14-410F-9C6B-E19E63208D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F14-410F-9C6B-E19E63208DBF}"/>
              </c:ext>
            </c:extLst>
          </c:dPt>
          <c:dLbls>
            <c:dLbl>
              <c:idx val="3"/>
              <c:layout>
                <c:manualLayout>
                  <c:x val="0.34522821576763485"/>
                  <c:y val="1.30034100339262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08863985362825"/>
                      <c:h val="0.203010669346503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F14-410F-9C6B-E19E63208DBF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Hoja1!$A$2:$A$5</c:f>
              <c:strCache>
                <c:ptCount val="4"/>
                <c:pt idx="0">
                  <c:v>Sin asalariados</c:v>
                </c:pt>
                <c:pt idx="1">
                  <c:v>Microempresas (2-9 trabajadores)</c:v>
                </c:pt>
                <c:pt idx="2">
                  <c:v>Mediana empresa (10-49 trabajadores)</c:v>
                </c:pt>
                <c:pt idx="3">
                  <c:v>Gran empresa (+50 trabajadores)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49</c:v>
                </c:pt>
                <c:pt idx="1">
                  <c:v>28</c:v>
                </c:pt>
                <c:pt idx="2">
                  <c:v>20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14-410F-9C6B-E19E63208D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8922797974962101"/>
          <c:y val="1.6508868819842499E-2"/>
          <c:w val="0.45211629799950198"/>
          <c:h val="0.94404654862226001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B7F1-4016-9AF2-B43670A71FF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3-B7F1-4016-9AF2-B43670A71FFF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B7F1-4016-9AF2-B43670A71FFF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B7F1-4016-9AF2-B43670A71FFF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9-B7F1-4016-9AF2-B43670A71FFF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B-B7F1-4016-9AF2-B43670A71FFF}"/>
              </c:ext>
            </c:extLst>
          </c:dPt>
          <c:dPt>
            <c:idx val="19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D-B7F1-4016-9AF2-B43670A71FFF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B7F1-4016-9AF2-B43670A71FFF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'[Análisis empresas CyL INE.xlsx]Hoja1'!$A$53:$A$83</c:f>
              <c:strCache>
                <c:ptCount val="31"/>
                <c:pt idx="0">
                  <c:v>Otros  </c:v>
                </c:pt>
                <c:pt idx="1">
                  <c:v>Programación, consultoría y otras actividades relacionadas con la informática</c:v>
                </c:pt>
                <c:pt idx="2">
                  <c:v>Industria de la madera y del corcho, excepto muebles; cestería y espartería</c:v>
                </c:pt>
                <c:pt idx="3">
                  <c:v>Actividades de alquiler</c:v>
                </c:pt>
                <c:pt idx="4">
                  <c:v>Actividades de juegos de azar y apuestas</c:v>
                </c:pt>
                <c:pt idx="5">
                  <c:v>Suministro de energía eléctrica, gas, vapor y aire acondicionado</c:v>
                </c:pt>
                <c:pt idx="6">
                  <c:v>Publicidad y estudios de mercado</c:v>
                </c:pt>
                <c:pt idx="7">
                  <c:v>Actividades de creación, artísticas y espectáculos</c:v>
                </c:pt>
                <c:pt idx="8">
                  <c:v>Otras actividades profesionales, científicas y técnicas</c:v>
                </c:pt>
                <c:pt idx="9">
                  <c:v>Reparación de ordenadores, efectos personales y artículos de uso doméstico</c:v>
                </c:pt>
                <c:pt idx="10">
                  <c:v>Servicios de alojamiento</c:v>
                </c:pt>
                <c:pt idx="11">
                  <c:v>Fabricación de productos metálicos, excepto maquinaria y equipo</c:v>
                </c:pt>
                <c:pt idx="12">
                  <c:v>Servicios a edificios y actividades de jardinería</c:v>
                </c:pt>
                <c:pt idx="13">
                  <c:v>Actividades deportivas, recreativas y de entretenimiento</c:v>
                </c:pt>
                <c:pt idx="14">
                  <c:v>Industria de la alimentación</c:v>
                </c:pt>
                <c:pt idx="15">
                  <c:v>Actividades asociativas</c:v>
                </c:pt>
                <c:pt idx="16">
                  <c:v>Actividades administrativas de oficina y otras actividades auxiliares a las empresas</c:v>
                </c:pt>
                <c:pt idx="17">
                  <c:v>Actividades auxiliares a los servicios financieros y a los seguros</c:v>
                </c:pt>
                <c:pt idx="18">
                  <c:v>Venta y reparación de vehículos de motor y motocicletas</c:v>
                </c:pt>
                <c:pt idx="19">
                  <c:v>Educación</c:v>
                </c:pt>
                <c:pt idx="20">
                  <c:v>Servicios técnicos de arquitectura e ingeniería; ensayos y análisis técnicos</c:v>
                </c:pt>
                <c:pt idx="21">
                  <c:v>Actividades inmobiliarias</c:v>
                </c:pt>
                <c:pt idx="22">
                  <c:v>Actividades sanitarias</c:v>
                </c:pt>
                <c:pt idx="23">
                  <c:v>Otros servicios personales</c:v>
                </c:pt>
                <c:pt idx="24">
                  <c:v>Actividades jurídicas y de contabilidad</c:v>
                </c:pt>
                <c:pt idx="25">
                  <c:v>Transporte terrestre y por tubería</c:v>
                </c:pt>
                <c:pt idx="26">
                  <c:v>Actividades de construcción especializada</c:v>
                </c:pt>
                <c:pt idx="27">
                  <c:v>Comercio al por mayor e intermediarios del comercio, excepto de vehículos de motor y motocicletas</c:v>
                </c:pt>
                <c:pt idx="28">
                  <c:v>Construcción de edificios</c:v>
                </c:pt>
                <c:pt idx="29">
                  <c:v>Servicios de comidas y bebidas</c:v>
                </c:pt>
                <c:pt idx="30">
                  <c:v>Comercio al por menor, excepto de vehículos de motor y motocicletas</c:v>
                </c:pt>
              </c:strCache>
            </c:strRef>
          </c:cat>
          <c:val>
            <c:numRef>
              <c:f>'[Análisis empresas CyL INE.xlsx]Hoja1'!$B$53:$B$83</c:f>
              <c:numCache>
                <c:formatCode>#,##0</c:formatCode>
                <c:ptCount val="31"/>
                <c:pt idx="0">
                  <c:v>11208</c:v>
                </c:pt>
                <c:pt idx="1">
                  <c:v>706</c:v>
                </c:pt>
                <c:pt idx="2">
                  <c:v>755</c:v>
                </c:pt>
                <c:pt idx="3">
                  <c:v>925</c:v>
                </c:pt>
                <c:pt idx="4">
                  <c:v>931</c:v>
                </c:pt>
                <c:pt idx="5">
                  <c:v>1059</c:v>
                </c:pt>
                <c:pt idx="6">
                  <c:v>1129</c:v>
                </c:pt>
                <c:pt idx="7">
                  <c:v>1269</c:v>
                </c:pt>
                <c:pt idx="8">
                  <c:v>1515</c:v>
                </c:pt>
                <c:pt idx="9">
                  <c:v>1617</c:v>
                </c:pt>
                <c:pt idx="10">
                  <c:v>1756</c:v>
                </c:pt>
                <c:pt idx="11">
                  <c:v>2060</c:v>
                </c:pt>
                <c:pt idx="12">
                  <c:v>2061</c:v>
                </c:pt>
                <c:pt idx="13">
                  <c:v>2173</c:v>
                </c:pt>
                <c:pt idx="14">
                  <c:v>2307</c:v>
                </c:pt>
                <c:pt idx="15">
                  <c:v>3290</c:v>
                </c:pt>
                <c:pt idx="16">
                  <c:v>3360</c:v>
                </c:pt>
                <c:pt idx="17">
                  <c:v>3553</c:v>
                </c:pt>
                <c:pt idx="18">
                  <c:v>4034</c:v>
                </c:pt>
                <c:pt idx="19">
                  <c:v>4866</c:v>
                </c:pt>
                <c:pt idx="20">
                  <c:v>4885</c:v>
                </c:pt>
                <c:pt idx="21">
                  <c:v>4899</c:v>
                </c:pt>
                <c:pt idx="22">
                  <c:v>5549</c:v>
                </c:pt>
                <c:pt idx="23">
                  <c:v>5735</c:v>
                </c:pt>
                <c:pt idx="24">
                  <c:v>6634</c:v>
                </c:pt>
                <c:pt idx="25">
                  <c:v>8771</c:v>
                </c:pt>
                <c:pt idx="26">
                  <c:v>9409</c:v>
                </c:pt>
                <c:pt idx="27">
                  <c:v>10032</c:v>
                </c:pt>
                <c:pt idx="28">
                  <c:v>13954</c:v>
                </c:pt>
                <c:pt idx="29">
                  <c:v>15659</c:v>
                </c:pt>
                <c:pt idx="30">
                  <c:v>25263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7F1-4016-9AF2-B43670A71F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0635264"/>
        <c:axId val="97297536"/>
      </c:barChart>
      <c:catAx>
        <c:axId val="906352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97297536"/>
        <c:crosses val="autoZero"/>
        <c:auto val="1"/>
        <c:lblAlgn val="ctr"/>
        <c:lblOffset val="100"/>
        <c:noMultiLvlLbl val="0"/>
      </c:catAx>
      <c:valAx>
        <c:axId val="97297536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crossAx val="90635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Helvetica" panose="020B0604020202020204" pitchFamily="34" charset="0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AE0-45A2-90B7-9E08C73070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AE0-45A2-90B7-9E08C73070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AE0-45A2-90B7-9E08C73070F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AE0-45A2-90B7-9E08C73070F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AE0-45A2-90B7-9E08C73070F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AE0-45A2-90B7-9E08C73070F7}"/>
                </c:ext>
              </c:extLst>
            </c:dLbl>
            <c:dLbl>
              <c:idx val="1"/>
              <c:layout>
                <c:manualLayout>
                  <c:x val="0.14892069365182301"/>
                  <c:y val="-4.175811378388706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17033110541161"/>
                      <c:h val="0.340169912180221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AE0-45A2-90B7-9E08C73070F7}"/>
                </c:ext>
              </c:extLst>
            </c:dLbl>
            <c:dLbl>
              <c:idx val="2"/>
              <c:layout>
                <c:manualLayout>
                  <c:x val="9.6701659298265602E-2"/>
                  <c:y val="-8.9379534173348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70749462397109"/>
                      <c:h val="0.275045437189767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AE0-45A2-90B7-9E08C73070F7}"/>
                </c:ext>
              </c:extLst>
            </c:dLbl>
            <c:dLbl>
              <c:idx val="3"/>
              <c:layout>
                <c:manualLayout>
                  <c:x val="0.14307911936212636"/>
                  <c:y val="0.1551618176726645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89986308376723"/>
                      <c:h val="0.275045437189767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AE0-45A2-90B7-9E08C73070F7}"/>
                </c:ext>
              </c:extLst>
            </c:dLbl>
            <c:dLbl>
              <c:idx val="4"/>
              <c:layout>
                <c:manualLayout>
                  <c:x val="7.6646741298144985E-2"/>
                  <c:y val="7.433944253531880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AE0-45A2-90B7-9E08C73070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'MAT CCAA RAMA'!$E$20:$E$24</c:f>
              <c:strCache>
                <c:ptCount val="5"/>
                <c:pt idx="0">
                  <c:v>Ciencias Sociales y Jurídicas</c:v>
                </c:pt>
                <c:pt idx="1">
                  <c:v>Ingeniería y Arquitectura</c:v>
                </c:pt>
                <c:pt idx="2">
                  <c:v>Artes y Humanidades</c:v>
                </c:pt>
                <c:pt idx="3">
                  <c:v>Ciencias de la Salud</c:v>
                </c:pt>
                <c:pt idx="4">
                  <c:v>Ciencias</c:v>
                </c:pt>
              </c:strCache>
            </c:strRef>
          </c:cat>
          <c:val>
            <c:numRef>
              <c:f>'MAT CCAA RAMA'!$F$20:$F$24</c:f>
              <c:numCache>
                <c:formatCode>#,##0</c:formatCode>
                <c:ptCount val="5"/>
                <c:pt idx="0">
                  <c:v>25984</c:v>
                </c:pt>
                <c:pt idx="1">
                  <c:v>12632</c:v>
                </c:pt>
                <c:pt idx="2">
                  <c:v>6388</c:v>
                </c:pt>
                <c:pt idx="3">
                  <c:v>9916</c:v>
                </c:pt>
                <c:pt idx="4">
                  <c:v>4716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AE0-45A2-90B7-9E08C73070F7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5548973624992403E-3"/>
          <c:y val="2.74963105753319E-2"/>
          <c:w val="0.32485763882427998"/>
          <c:h val="0.93837673265358801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Pt>
            <c:idx val="16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D434-465E-A372-744F11CB6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D434-465E-A372-744F11CB69E1}"/>
              </c:ext>
            </c:extLst>
          </c:dPt>
          <c:dPt>
            <c:idx val="24"/>
            <c:invertIfNegative val="0"/>
            <c:bubble3D val="0"/>
            <c:spPr>
              <a:solidFill>
                <a:srgbClr val="4472C4"/>
              </a:solidFill>
            </c:spPr>
            <c:extLst>
              <c:ext xmlns:c16="http://schemas.microsoft.com/office/drawing/2014/chart" uri="{C3380CC4-5D6E-409C-BE32-E72D297353CC}">
                <c16:uniqueId val="{00000005-D434-465E-A372-744F11CB69E1}"/>
              </c:ext>
            </c:extLst>
          </c:dPt>
          <c:dPt>
            <c:idx val="25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D434-465E-A372-744F11CB69E1}"/>
              </c:ext>
            </c:extLst>
          </c:dPt>
          <c:dPt>
            <c:idx val="28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9-D434-465E-A372-744F11CB69E1}"/>
              </c:ext>
            </c:extLst>
          </c:dPt>
          <c:dPt>
            <c:idx val="33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B-D434-465E-A372-744F11CB69E1}"/>
              </c:ext>
            </c:extLst>
          </c:dPt>
          <c:dPt>
            <c:idx val="38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D-D434-465E-A372-744F11CB69E1}"/>
              </c:ext>
            </c:extLst>
          </c:dPt>
          <c:dPt>
            <c:idx val="4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F-D434-465E-A372-744F11CB69E1}"/>
              </c:ext>
            </c:extLst>
          </c:dPt>
          <c:dPt>
            <c:idx val="4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1-D434-465E-A372-744F11CB69E1}"/>
              </c:ext>
            </c:extLst>
          </c:dPt>
          <c:dPt>
            <c:idx val="4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3-D434-465E-A372-744F11CB69E1}"/>
              </c:ext>
            </c:extLst>
          </c:dPt>
          <c:dPt>
            <c:idx val="44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15-D434-465E-A372-744F11CB69E1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'[Análisis empresas CyL INE.xlsx]Hoja1'!$A$1:$A$51</c:f>
              <c:strCache>
                <c:ptCount val="51"/>
                <c:pt idx="0">
                  <c:v>Extracción de crudo de petróleo y gas natural</c:v>
                </c:pt>
                <c:pt idx="1">
                  <c:v>Industria del tabaco</c:v>
                </c:pt>
                <c:pt idx="2">
                  <c:v>Coquerías y refino de petróleo</c:v>
                </c:pt>
                <c:pt idx="3">
                  <c:v>Transporte aéreo</c:v>
                </c:pt>
                <c:pt idx="4">
                  <c:v>Transporte marítimo y por vías navegables interiores</c:v>
                </c:pt>
                <c:pt idx="5">
                  <c:v>Actividades de apoyo a las industrias extractivas</c:v>
                </c:pt>
                <c:pt idx="6">
                  <c:v>Extracción de minerales metálicos</c:v>
                </c:pt>
                <c:pt idx="7">
                  <c:v>Recogida y tratamiento de aguas residuales</c:v>
                </c:pt>
                <c:pt idx="8">
                  <c:v>Fabricación de otro material de transporte</c:v>
                </c:pt>
                <c:pt idx="9">
                  <c:v>Actividades de descontaminación y otros servicios de gestión de residuos</c:v>
                </c:pt>
                <c:pt idx="10">
                  <c:v>Fabricación de productos farmacéuticos</c:v>
                </c:pt>
                <c:pt idx="11">
                  <c:v>Extracción de antracita, hulla y lignito</c:v>
                </c:pt>
                <c:pt idx="12">
                  <c:v>Seguros, reaseguros y fondos de pensiones, excepto Seguridad Social obligatoria</c:v>
                </c:pt>
                <c:pt idx="13">
                  <c:v>Servicios financieros, excepto seguros y fondos de pensiones</c:v>
                </c:pt>
                <c:pt idx="14">
                  <c:v>Industria del papel</c:v>
                </c:pt>
                <c:pt idx="15">
                  <c:v>Metalurgia; fabricación de productos de hierro, acero y ferroaleaciones</c:v>
                </c:pt>
                <c:pt idx="16">
                  <c:v>Actividades de programación y emisión de radio y televisión</c:v>
                </c:pt>
                <c:pt idx="17">
                  <c:v>Fabricación de material y equipo eléctrico</c:v>
                </c:pt>
                <c:pt idx="18">
                  <c:v>Fabricación de productos informáticos, electrónicos y ópticos</c:v>
                </c:pt>
                <c:pt idx="19">
                  <c:v>Industria del cuero y del calzado</c:v>
                </c:pt>
                <c:pt idx="20">
                  <c:v>Captación, depuración y distribución de agua</c:v>
                </c:pt>
                <c:pt idx="21">
                  <c:v>Industria química</c:v>
                </c:pt>
                <c:pt idx="22">
                  <c:v>Actividades relacionadas con el empleo</c:v>
                </c:pt>
                <c:pt idx="23">
                  <c:v>Fabricación de vehículos de motor, remolques y semirremolques</c:v>
                </c:pt>
                <c:pt idx="24">
                  <c:v>Actividades de seguridad e investigación</c:v>
                </c:pt>
                <c:pt idx="25">
                  <c:v>Actividades cinematográficas, de vídeo y de programas de televisión, grabación de sonido y edición musical</c:v>
                </c:pt>
                <c:pt idx="26">
                  <c:v>Telecomunicaciones</c:v>
                </c:pt>
                <c:pt idx="27">
                  <c:v>Fabricación de productos de caucho y plásticos</c:v>
                </c:pt>
                <c:pt idx="28">
                  <c:v>Servicios de información</c:v>
                </c:pt>
                <c:pt idx="29">
                  <c:v>Industria textil</c:v>
                </c:pt>
                <c:pt idx="30">
                  <c:v>Recogida, tratamiento y eliminación de residuos; valorización</c:v>
                </c:pt>
                <c:pt idx="31">
                  <c:v>Otras industrias extractivas</c:v>
                </c:pt>
                <c:pt idx="32">
                  <c:v>Actividades postales y de correos</c:v>
                </c:pt>
                <c:pt idx="33">
                  <c:v>Investigación y desarrollo</c:v>
                </c:pt>
                <c:pt idx="34">
                  <c:v>Fabricación de maquinaria y equipo n.c.o.p.</c:v>
                </c:pt>
                <c:pt idx="35">
                  <c:v>Actividades de servicios sociales sin alojamiento</c:v>
                </c:pt>
                <c:pt idx="36">
                  <c:v>Confección de prendas de vestir</c:v>
                </c:pt>
                <c:pt idx="37">
                  <c:v>Reparación e instalación de maquinaria y equipo</c:v>
                </c:pt>
                <c:pt idx="38">
                  <c:v>Edición</c:v>
                </c:pt>
                <c:pt idx="39">
                  <c:v>Otras industrias manufactureras</c:v>
                </c:pt>
                <c:pt idx="40">
                  <c:v>Actividades de bibliotecas, archivos, museos y otras actividades culturales</c:v>
                </c:pt>
                <c:pt idx="41">
                  <c:v>Artes gráficas y reproducción de soportes grabados</c:v>
                </c:pt>
                <c:pt idx="42">
                  <c:v>Actividades de agencias de viajes, operadores turísticos, servicios de reservas y actividades relacionadas con los mismos</c:v>
                </c:pt>
                <c:pt idx="43">
                  <c:v>Actividades de las sedes centrales; actividades de consultoría de gestión empresarial</c:v>
                </c:pt>
                <c:pt idx="44">
                  <c:v>Asistencia en establecimientos residenciales</c:v>
                </c:pt>
                <c:pt idx="45">
                  <c:v>Ingeniería civil</c:v>
                </c:pt>
                <c:pt idx="46">
                  <c:v>Fabricación de otros productos minerales no metálicos</c:v>
                </c:pt>
                <c:pt idx="47">
                  <c:v>Almacenamiento y actividades anexas al transporte</c:v>
                </c:pt>
                <c:pt idx="48">
                  <c:v>Fabricación de bebidas</c:v>
                </c:pt>
                <c:pt idx="49">
                  <c:v>Actividades veterinarias</c:v>
                </c:pt>
                <c:pt idx="50">
                  <c:v>Fabricación de muebles</c:v>
                </c:pt>
              </c:strCache>
            </c:strRef>
          </c:cat>
          <c:val>
            <c:numRef>
              <c:f>'[Análisis empresas CyL INE.xlsx]Hoja1'!$B$1:$B$51</c:f>
              <c:numCache>
                <c:formatCode>#,##0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7</c:v>
                </c:pt>
                <c:pt idx="6">
                  <c:v>15</c:v>
                </c:pt>
                <c:pt idx="7">
                  <c:v>15</c:v>
                </c:pt>
                <c:pt idx="8">
                  <c:v>17</c:v>
                </c:pt>
                <c:pt idx="9">
                  <c:v>17</c:v>
                </c:pt>
                <c:pt idx="10">
                  <c:v>20</c:v>
                </c:pt>
                <c:pt idx="11">
                  <c:v>30</c:v>
                </c:pt>
                <c:pt idx="12">
                  <c:v>31</c:v>
                </c:pt>
                <c:pt idx="13">
                  <c:v>44</c:v>
                </c:pt>
                <c:pt idx="14">
                  <c:v>47</c:v>
                </c:pt>
                <c:pt idx="15">
                  <c:v>53</c:v>
                </c:pt>
                <c:pt idx="16">
                  <c:v>55</c:v>
                </c:pt>
                <c:pt idx="17">
                  <c:v>56</c:v>
                </c:pt>
                <c:pt idx="18">
                  <c:v>60</c:v>
                </c:pt>
                <c:pt idx="19">
                  <c:v>63</c:v>
                </c:pt>
                <c:pt idx="20">
                  <c:v>100</c:v>
                </c:pt>
                <c:pt idx="21">
                  <c:v>107</c:v>
                </c:pt>
                <c:pt idx="22">
                  <c:v>109</c:v>
                </c:pt>
                <c:pt idx="23">
                  <c:v>118</c:v>
                </c:pt>
                <c:pt idx="24">
                  <c:v>127</c:v>
                </c:pt>
                <c:pt idx="25">
                  <c:v>129</c:v>
                </c:pt>
                <c:pt idx="26">
                  <c:v>131</c:v>
                </c:pt>
                <c:pt idx="27">
                  <c:v>141</c:v>
                </c:pt>
                <c:pt idx="28">
                  <c:v>144</c:v>
                </c:pt>
                <c:pt idx="29">
                  <c:v>186</c:v>
                </c:pt>
                <c:pt idx="30">
                  <c:v>199</c:v>
                </c:pt>
                <c:pt idx="31">
                  <c:v>217</c:v>
                </c:pt>
                <c:pt idx="32">
                  <c:v>257</c:v>
                </c:pt>
                <c:pt idx="33">
                  <c:v>257</c:v>
                </c:pt>
                <c:pt idx="34">
                  <c:v>265</c:v>
                </c:pt>
                <c:pt idx="35">
                  <c:v>272</c:v>
                </c:pt>
                <c:pt idx="36">
                  <c:v>344</c:v>
                </c:pt>
                <c:pt idx="37">
                  <c:v>370</c:v>
                </c:pt>
                <c:pt idx="38">
                  <c:v>382</c:v>
                </c:pt>
                <c:pt idx="39">
                  <c:v>398</c:v>
                </c:pt>
                <c:pt idx="40">
                  <c:v>485</c:v>
                </c:pt>
                <c:pt idx="41">
                  <c:v>496</c:v>
                </c:pt>
                <c:pt idx="42">
                  <c:v>501</c:v>
                </c:pt>
                <c:pt idx="43">
                  <c:v>544</c:v>
                </c:pt>
                <c:pt idx="44">
                  <c:v>556</c:v>
                </c:pt>
                <c:pt idx="45">
                  <c:v>582</c:v>
                </c:pt>
                <c:pt idx="46">
                  <c:v>583</c:v>
                </c:pt>
                <c:pt idx="47">
                  <c:v>649</c:v>
                </c:pt>
                <c:pt idx="48">
                  <c:v>654</c:v>
                </c:pt>
                <c:pt idx="49">
                  <c:v>669</c:v>
                </c:pt>
                <c:pt idx="50">
                  <c:v>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434-465E-A372-744F11CB6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4173568"/>
        <c:axId val="44172032"/>
      </c:barChart>
      <c:valAx>
        <c:axId val="44172032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crossAx val="44173568"/>
        <c:crosses val="autoZero"/>
        <c:crossBetween val="between"/>
      </c:valAx>
      <c:catAx>
        <c:axId val="441735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500"/>
            </a:pPr>
            <a:endParaRPr lang="es-ES"/>
          </a:p>
        </c:txPr>
        <c:crossAx val="4417203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600">
          <a:latin typeface="Helvetica" panose="020B0604020202020204" pitchFamily="34" charset="0"/>
        </a:defRPr>
      </a:pPr>
      <a:endParaRPr lang="es-E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+mj-ea"/>
                <a:cs typeface="+mj-cs"/>
              </a:defRPr>
            </a:pPr>
            <a:r>
              <a:rPr lang="es-ES" sz="2000"/>
              <a:t>Evolución del número de empresas en la actividad económica de edición en Castilla y León (2012 – 2016)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Helvetica" panose="020B0604020202020204" pitchFamily="34" charset="0"/>
              <a:ea typeface="+mj-ea"/>
              <a:cs typeface="+mj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'Nº Emp'!$B$1</c:f>
              <c:strCache>
                <c:ptCount val="1"/>
                <c:pt idx="0">
                  <c:v>Sin asalariados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'Nº Emp'!$B$2:$F$2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'Nº Emp'!$B$4:$F$4</c:f>
              <c:numCache>
                <c:formatCode>General</c:formatCode>
                <c:ptCount val="5"/>
                <c:pt idx="0">
                  <c:v>240</c:v>
                </c:pt>
                <c:pt idx="1">
                  <c:v>220</c:v>
                </c:pt>
                <c:pt idx="2">
                  <c:v>204</c:v>
                </c:pt>
                <c:pt idx="3">
                  <c:v>240</c:v>
                </c:pt>
                <c:pt idx="4">
                  <c:v>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8B-4DC0-8126-5F65BF07471A}"/>
            </c:ext>
          </c:extLst>
        </c:ser>
        <c:ser>
          <c:idx val="1"/>
          <c:order val="1"/>
          <c:tx>
            <c:strRef>
              <c:f>'Nº Emp'!$G$1</c:f>
              <c:strCache>
                <c:ptCount val="1"/>
                <c:pt idx="0">
                  <c:v>De 2 a 9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'Nº Emp'!$B$2:$F$2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'Nº Emp'!$G$4:$K$4</c:f>
              <c:numCache>
                <c:formatCode>General</c:formatCode>
                <c:ptCount val="5"/>
                <c:pt idx="0">
                  <c:v>105</c:v>
                </c:pt>
                <c:pt idx="1">
                  <c:v>110</c:v>
                </c:pt>
                <c:pt idx="2">
                  <c:v>117</c:v>
                </c:pt>
                <c:pt idx="3">
                  <c:v>109</c:v>
                </c:pt>
                <c:pt idx="4">
                  <c:v>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8B-4DC0-8126-5F65BF07471A}"/>
            </c:ext>
          </c:extLst>
        </c:ser>
        <c:ser>
          <c:idx val="2"/>
          <c:order val="2"/>
          <c:tx>
            <c:strRef>
              <c:f>'Nº Emp'!$L$1</c:f>
              <c:strCache>
                <c:ptCount val="1"/>
                <c:pt idx="0">
                  <c:v>De 10 a 49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4.4831236034340902E-2"/>
                  <c:y val="-1.00806451612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8B-4DC0-8126-5F65BF07471A}"/>
                </c:ext>
              </c:extLst>
            </c:dLbl>
            <c:dLbl>
              <c:idx val="3"/>
              <c:layout>
                <c:manualLayout>
                  <c:x val="-4.4831236034340902E-2"/>
                  <c:y val="-2.01612903225805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8B-4DC0-8126-5F65BF07471A}"/>
                </c:ext>
              </c:extLst>
            </c:dLbl>
            <c:dLbl>
              <c:idx val="4"/>
              <c:layout>
                <c:manualLayout>
                  <c:x val="-4.4831236034340798E-2"/>
                  <c:y val="-5.040322580645070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8B-4DC0-8126-5F65BF0747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'Nº Emp'!$B$2:$F$2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'Nº Emp'!$L$4:$P$4</c:f>
              <c:numCache>
                <c:formatCode>General</c:formatCode>
                <c:ptCount val="5"/>
                <c:pt idx="0">
                  <c:v>33</c:v>
                </c:pt>
                <c:pt idx="1">
                  <c:v>30</c:v>
                </c:pt>
                <c:pt idx="2">
                  <c:v>30</c:v>
                </c:pt>
                <c:pt idx="3">
                  <c:v>22</c:v>
                </c:pt>
                <c:pt idx="4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E8B-4DC0-8126-5F65BF07471A}"/>
            </c:ext>
          </c:extLst>
        </c:ser>
        <c:ser>
          <c:idx val="3"/>
          <c:order val="3"/>
          <c:tx>
            <c:strRef>
              <c:f>'Nº Emp'!$Q$1</c:f>
              <c:strCache>
                <c:ptCount val="1"/>
                <c:pt idx="0">
                  <c:v>De 50 a 200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'Nº Emp'!$B$2:$F$2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'Nº Emp'!$Q$4:$U$4</c:f>
              <c:numCache>
                <c:formatCode>General</c:formatCode>
                <c:ptCount val="5"/>
                <c:pt idx="0">
                  <c:v>8</c:v>
                </c:pt>
                <c:pt idx="1">
                  <c:v>8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E8B-4DC0-8126-5F65BF07471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5930752"/>
        <c:axId val="45936640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'Nº Emp'!$V$1</c15:sqref>
                        </c15:formulaRef>
                      </c:ext>
                    </c:extLst>
                    <c:strCache>
                      <c:ptCount val="1"/>
                      <c:pt idx="0">
                        <c:v>&gt;200</c:v>
                      </c:pt>
                    </c:strCache>
                  </c:strRef>
                </c:tx>
                <c:spPr>
                  <a:ln w="2222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6"/>
                  <c:spPr>
                    <a:solidFill>
                      <a:schemeClr val="lt1"/>
                    </a:solidFill>
                    <a:ln w="15875">
                      <a:solidFill>
                        <a:schemeClr val="accent5"/>
                      </a:solidFill>
                      <a:round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Helvetica" panose="020B0604020202020204" pitchFamily="34" charset="0"/>
                          <a:ea typeface="+mn-ea"/>
                          <a:cs typeface="+mn-cs"/>
                        </a:defRPr>
                      </a:pPr>
                      <a:endParaRPr lang="es-E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'Nº Emp'!$B$2:$F$2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2012</c:v>
                      </c:pt>
                      <c:pt idx="1">
                        <c:v>2013</c:v>
                      </c:pt>
                      <c:pt idx="2">
                        <c:v>2014</c:v>
                      </c:pt>
                      <c:pt idx="3">
                        <c:v>2015</c:v>
                      </c:pt>
                      <c:pt idx="4">
                        <c:v>2016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'Nº Emp'!$V$3:$Z$3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7E8B-4DC0-8126-5F65BF07471A}"/>
                  </c:ext>
                </c:extLst>
              </c15:ser>
            </c15:filteredLineSeries>
          </c:ext>
        </c:extLst>
      </c:lineChart>
      <c:catAx>
        <c:axId val="45930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45936640"/>
        <c:crosses val="autoZero"/>
        <c:auto val="1"/>
        <c:lblAlgn val="ctr"/>
        <c:lblOffset val="100"/>
        <c:noMultiLvlLbl val="0"/>
      </c:catAx>
      <c:valAx>
        <c:axId val="45936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4593075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'Nº de empresas'!$B$2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'Nº de empresas'!$A$3:$A$18</c:f>
              <c:strCache>
                <c:ptCount val="16"/>
                <c:pt idx="0">
                  <c:v>    18 Artes gráficas y reproducción de soportes grabados</c:v>
                </c:pt>
                <c:pt idx="1">
                  <c:v>    58 Edición</c:v>
                </c:pt>
                <c:pt idx="2">
                  <c:v>    59 Actividades cinematográficas, de vídeo y de programas de televisión, grabación de sonido y edición musical</c:v>
                </c:pt>
                <c:pt idx="3">
                  <c:v>    63 Servicios de información</c:v>
                </c:pt>
                <c:pt idx="4">
                  <c:v>    72 Investigación y desarrollo</c:v>
                </c:pt>
                <c:pt idx="5">
                  <c:v>    73 Publicidad y estudios de mercado</c:v>
                </c:pt>
                <c:pt idx="6">
                  <c:v>    74 Otras actividades profesionales, científicas y técnicas</c:v>
                </c:pt>
                <c:pt idx="7">
                  <c:v>    78 Actividades relacionadas con el empleo</c:v>
                </c:pt>
                <c:pt idx="8">
                  <c:v>    79 Actividades de agencias de viajes, operadores turísticos, servicios de reservas y actividades relacionadas con los mismos</c:v>
                </c:pt>
                <c:pt idx="9">
                  <c:v>    85 Educación</c:v>
                </c:pt>
                <c:pt idx="10">
                  <c:v>    87 Asistencia en establecimientos residenciales</c:v>
                </c:pt>
                <c:pt idx="11">
                  <c:v>    88 Actividades de servicios sociales sin alojamiento</c:v>
                </c:pt>
                <c:pt idx="12">
                  <c:v>    90 Actividades de creación, artísticas y espectáculos</c:v>
                </c:pt>
                <c:pt idx="13">
                  <c:v>    91 Actividades de bibliotecas, archivos, museos y otras actividades culturales</c:v>
                </c:pt>
                <c:pt idx="14">
                  <c:v>    93 Actividades deportivas, recreativas y de entretenimiento</c:v>
                </c:pt>
                <c:pt idx="15">
                  <c:v>    94 Actividades asociativas</c:v>
                </c:pt>
              </c:strCache>
            </c:strRef>
          </c:cat>
          <c:val>
            <c:numRef>
              <c:f>'Nº de empresas'!$B$3:$B$18</c:f>
              <c:numCache>
                <c:formatCode>#,##0</c:formatCode>
                <c:ptCount val="16"/>
                <c:pt idx="0">
                  <c:v>496</c:v>
                </c:pt>
                <c:pt idx="1">
                  <c:v>382</c:v>
                </c:pt>
                <c:pt idx="2">
                  <c:v>129</c:v>
                </c:pt>
                <c:pt idx="3">
                  <c:v>144</c:v>
                </c:pt>
                <c:pt idx="4">
                  <c:v>257</c:v>
                </c:pt>
                <c:pt idx="5">
                  <c:v>1129</c:v>
                </c:pt>
                <c:pt idx="6">
                  <c:v>1515</c:v>
                </c:pt>
                <c:pt idx="7">
                  <c:v>109</c:v>
                </c:pt>
                <c:pt idx="8">
                  <c:v>501</c:v>
                </c:pt>
                <c:pt idx="9">
                  <c:v>4866</c:v>
                </c:pt>
                <c:pt idx="10">
                  <c:v>556</c:v>
                </c:pt>
                <c:pt idx="11">
                  <c:v>272</c:v>
                </c:pt>
                <c:pt idx="12">
                  <c:v>1269</c:v>
                </c:pt>
                <c:pt idx="13">
                  <c:v>485</c:v>
                </c:pt>
                <c:pt idx="14">
                  <c:v>2173</c:v>
                </c:pt>
                <c:pt idx="15">
                  <c:v>3290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A5-41FA-88B3-D603EF354EAB}"/>
            </c:ext>
          </c:extLst>
        </c:ser>
        <c:ser>
          <c:idx val="1"/>
          <c:order val="1"/>
          <c:tx>
            <c:strRef>
              <c:f>'Nº de empresas'!$C$2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'Nº de empresas'!$A$3:$A$18</c:f>
              <c:strCache>
                <c:ptCount val="16"/>
                <c:pt idx="0">
                  <c:v>    18 Artes gráficas y reproducción de soportes grabados</c:v>
                </c:pt>
                <c:pt idx="1">
                  <c:v>    58 Edición</c:v>
                </c:pt>
                <c:pt idx="2">
                  <c:v>    59 Actividades cinematográficas, de vídeo y de programas de televisión, grabación de sonido y edición musical</c:v>
                </c:pt>
                <c:pt idx="3">
                  <c:v>    63 Servicios de información</c:v>
                </c:pt>
                <c:pt idx="4">
                  <c:v>    72 Investigación y desarrollo</c:v>
                </c:pt>
                <c:pt idx="5">
                  <c:v>    73 Publicidad y estudios de mercado</c:v>
                </c:pt>
                <c:pt idx="6">
                  <c:v>    74 Otras actividades profesionales, científicas y técnicas</c:v>
                </c:pt>
                <c:pt idx="7">
                  <c:v>    78 Actividades relacionadas con el empleo</c:v>
                </c:pt>
                <c:pt idx="8">
                  <c:v>    79 Actividades de agencias de viajes, operadores turísticos, servicios de reservas y actividades relacionadas con los mismos</c:v>
                </c:pt>
                <c:pt idx="9">
                  <c:v>    85 Educación</c:v>
                </c:pt>
                <c:pt idx="10">
                  <c:v>    87 Asistencia en establecimientos residenciales</c:v>
                </c:pt>
                <c:pt idx="11">
                  <c:v>    88 Actividades de servicios sociales sin alojamiento</c:v>
                </c:pt>
                <c:pt idx="12">
                  <c:v>    90 Actividades de creación, artísticas y espectáculos</c:v>
                </c:pt>
                <c:pt idx="13">
                  <c:v>    91 Actividades de bibliotecas, archivos, museos y otras actividades culturales</c:v>
                </c:pt>
                <c:pt idx="14">
                  <c:v>    93 Actividades deportivas, recreativas y de entretenimiento</c:v>
                </c:pt>
                <c:pt idx="15">
                  <c:v>    94 Actividades asociativas</c:v>
                </c:pt>
              </c:strCache>
            </c:strRef>
          </c:cat>
          <c:val>
            <c:numRef>
              <c:f>'Nº de empresas'!$C$3:$C$18</c:f>
              <c:numCache>
                <c:formatCode>#,##0</c:formatCode>
                <c:ptCount val="16"/>
                <c:pt idx="0">
                  <c:v>513</c:v>
                </c:pt>
                <c:pt idx="1">
                  <c:v>371</c:v>
                </c:pt>
                <c:pt idx="2">
                  <c:v>113</c:v>
                </c:pt>
                <c:pt idx="3">
                  <c:v>142</c:v>
                </c:pt>
                <c:pt idx="4">
                  <c:v>261</c:v>
                </c:pt>
                <c:pt idx="5">
                  <c:v>1056</c:v>
                </c:pt>
                <c:pt idx="6">
                  <c:v>1359</c:v>
                </c:pt>
                <c:pt idx="7">
                  <c:v>113</c:v>
                </c:pt>
                <c:pt idx="8">
                  <c:v>486</c:v>
                </c:pt>
                <c:pt idx="9">
                  <c:v>4589</c:v>
                </c:pt>
                <c:pt idx="10">
                  <c:v>538</c:v>
                </c:pt>
                <c:pt idx="11">
                  <c:v>269</c:v>
                </c:pt>
                <c:pt idx="12">
                  <c:v>1195</c:v>
                </c:pt>
                <c:pt idx="13">
                  <c:v>471</c:v>
                </c:pt>
                <c:pt idx="14">
                  <c:v>2061</c:v>
                </c:pt>
                <c:pt idx="15">
                  <c:v>3164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A5-41FA-88B3-D603EF354EAB}"/>
            </c:ext>
          </c:extLst>
        </c:ser>
        <c:ser>
          <c:idx val="2"/>
          <c:order val="2"/>
          <c:tx>
            <c:strRef>
              <c:f>'Nº de empresas'!$D$2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'Nº de empresas'!$A$3:$A$18</c:f>
              <c:strCache>
                <c:ptCount val="16"/>
                <c:pt idx="0">
                  <c:v>    18 Artes gráficas y reproducción de soportes grabados</c:v>
                </c:pt>
                <c:pt idx="1">
                  <c:v>    58 Edición</c:v>
                </c:pt>
                <c:pt idx="2">
                  <c:v>    59 Actividades cinematográficas, de vídeo y de programas de televisión, grabación de sonido y edición musical</c:v>
                </c:pt>
                <c:pt idx="3">
                  <c:v>    63 Servicios de información</c:v>
                </c:pt>
                <c:pt idx="4">
                  <c:v>    72 Investigación y desarrollo</c:v>
                </c:pt>
                <c:pt idx="5">
                  <c:v>    73 Publicidad y estudios de mercado</c:v>
                </c:pt>
                <c:pt idx="6">
                  <c:v>    74 Otras actividades profesionales, científicas y técnicas</c:v>
                </c:pt>
                <c:pt idx="7">
                  <c:v>    78 Actividades relacionadas con el empleo</c:v>
                </c:pt>
                <c:pt idx="8">
                  <c:v>    79 Actividades de agencias de viajes, operadores turísticos, servicios de reservas y actividades relacionadas con los mismos</c:v>
                </c:pt>
                <c:pt idx="9">
                  <c:v>    85 Educación</c:v>
                </c:pt>
                <c:pt idx="10">
                  <c:v>    87 Asistencia en establecimientos residenciales</c:v>
                </c:pt>
                <c:pt idx="11">
                  <c:v>    88 Actividades de servicios sociales sin alojamiento</c:v>
                </c:pt>
                <c:pt idx="12">
                  <c:v>    90 Actividades de creación, artísticas y espectáculos</c:v>
                </c:pt>
                <c:pt idx="13">
                  <c:v>    91 Actividades de bibliotecas, archivos, museos y otras actividades culturales</c:v>
                </c:pt>
                <c:pt idx="14">
                  <c:v>    93 Actividades deportivas, recreativas y de entretenimiento</c:v>
                </c:pt>
                <c:pt idx="15">
                  <c:v>    94 Actividades asociativas</c:v>
                </c:pt>
              </c:strCache>
            </c:strRef>
          </c:cat>
          <c:val>
            <c:numRef>
              <c:f>'Nº de empresas'!$D$3:$D$18</c:f>
              <c:numCache>
                <c:formatCode>#,##0</c:formatCode>
                <c:ptCount val="16"/>
                <c:pt idx="0">
                  <c:v>539</c:v>
                </c:pt>
                <c:pt idx="1">
                  <c:v>351</c:v>
                </c:pt>
                <c:pt idx="2">
                  <c:v>117</c:v>
                </c:pt>
                <c:pt idx="3">
                  <c:v>140</c:v>
                </c:pt>
                <c:pt idx="4">
                  <c:v>264</c:v>
                </c:pt>
                <c:pt idx="5">
                  <c:v>936</c:v>
                </c:pt>
                <c:pt idx="6">
                  <c:v>1260</c:v>
                </c:pt>
                <c:pt idx="7">
                  <c:v>105</c:v>
                </c:pt>
                <c:pt idx="8">
                  <c:v>461</c:v>
                </c:pt>
                <c:pt idx="9">
                  <c:v>4291</c:v>
                </c:pt>
                <c:pt idx="10">
                  <c:v>528</c:v>
                </c:pt>
                <c:pt idx="11">
                  <c:v>250</c:v>
                </c:pt>
                <c:pt idx="12">
                  <c:v>1085</c:v>
                </c:pt>
                <c:pt idx="13">
                  <c:v>444</c:v>
                </c:pt>
                <c:pt idx="14">
                  <c:v>1890</c:v>
                </c:pt>
                <c:pt idx="15">
                  <c:v>3014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A5-41FA-88B3-D603EF354EAB}"/>
            </c:ext>
          </c:extLst>
        </c:ser>
        <c:ser>
          <c:idx val="3"/>
          <c:order val="3"/>
          <c:tx>
            <c:strRef>
              <c:f>'Nº de empresas'!$E$2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'Nº de empresas'!$A$3:$A$18</c:f>
              <c:strCache>
                <c:ptCount val="16"/>
                <c:pt idx="0">
                  <c:v>    18 Artes gráficas y reproducción de soportes grabados</c:v>
                </c:pt>
                <c:pt idx="1">
                  <c:v>    58 Edición</c:v>
                </c:pt>
                <c:pt idx="2">
                  <c:v>    59 Actividades cinematográficas, de vídeo y de programas de televisión, grabación de sonido y edición musical</c:v>
                </c:pt>
                <c:pt idx="3">
                  <c:v>    63 Servicios de información</c:v>
                </c:pt>
                <c:pt idx="4">
                  <c:v>    72 Investigación y desarrollo</c:v>
                </c:pt>
                <c:pt idx="5">
                  <c:v>    73 Publicidad y estudios de mercado</c:v>
                </c:pt>
                <c:pt idx="6">
                  <c:v>    74 Otras actividades profesionales, científicas y técnicas</c:v>
                </c:pt>
                <c:pt idx="7">
                  <c:v>    78 Actividades relacionadas con el empleo</c:v>
                </c:pt>
                <c:pt idx="8">
                  <c:v>    79 Actividades de agencias de viajes, operadores turísticos, servicios de reservas y actividades relacionadas con los mismos</c:v>
                </c:pt>
                <c:pt idx="9">
                  <c:v>    85 Educación</c:v>
                </c:pt>
                <c:pt idx="10">
                  <c:v>    87 Asistencia en establecimientos residenciales</c:v>
                </c:pt>
                <c:pt idx="11">
                  <c:v>    88 Actividades de servicios sociales sin alojamiento</c:v>
                </c:pt>
                <c:pt idx="12">
                  <c:v>    90 Actividades de creación, artísticas y espectáculos</c:v>
                </c:pt>
                <c:pt idx="13">
                  <c:v>    91 Actividades de bibliotecas, archivos, museos y otras actividades culturales</c:v>
                </c:pt>
                <c:pt idx="14">
                  <c:v>    93 Actividades deportivas, recreativas y de entretenimiento</c:v>
                </c:pt>
                <c:pt idx="15">
                  <c:v>    94 Actividades asociativas</c:v>
                </c:pt>
              </c:strCache>
            </c:strRef>
          </c:cat>
          <c:val>
            <c:numRef>
              <c:f>'Nº de empresas'!$E$3:$E$18</c:f>
              <c:numCache>
                <c:formatCode>#,##0</c:formatCode>
                <c:ptCount val="16"/>
                <c:pt idx="0">
                  <c:v>560</c:v>
                </c:pt>
                <c:pt idx="1">
                  <c:v>360</c:v>
                </c:pt>
                <c:pt idx="2">
                  <c:v>114</c:v>
                </c:pt>
                <c:pt idx="3">
                  <c:v>152</c:v>
                </c:pt>
                <c:pt idx="4">
                  <c:v>258</c:v>
                </c:pt>
                <c:pt idx="5">
                  <c:v>867</c:v>
                </c:pt>
                <c:pt idx="6">
                  <c:v>1237</c:v>
                </c:pt>
                <c:pt idx="7">
                  <c:v>108</c:v>
                </c:pt>
                <c:pt idx="8">
                  <c:v>454</c:v>
                </c:pt>
                <c:pt idx="9">
                  <c:v>4054</c:v>
                </c:pt>
                <c:pt idx="10">
                  <c:v>534</c:v>
                </c:pt>
                <c:pt idx="11">
                  <c:v>245</c:v>
                </c:pt>
                <c:pt idx="12">
                  <c:v>1140</c:v>
                </c:pt>
                <c:pt idx="13">
                  <c:v>409</c:v>
                </c:pt>
                <c:pt idx="14">
                  <c:v>1768</c:v>
                </c:pt>
                <c:pt idx="15">
                  <c:v>2873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A5-41FA-88B3-D603EF354EAB}"/>
            </c:ext>
          </c:extLst>
        </c:ser>
        <c:ser>
          <c:idx val="4"/>
          <c:order val="4"/>
          <c:tx>
            <c:strRef>
              <c:f>'Nº de empresas'!$F$2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6210546588543803E-3"/>
                  <c:y val="2.7545970781988798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7A5-41FA-88B3-D603EF354EAB}"/>
                </c:ext>
              </c:extLst>
            </c:dLbl>
            <c:dLbl>
              <c:idx val="2"/>
              <c:layout>
                <c:manualLayout>
                  <c:x val="-6.8203198494826004E-4"/>
                  <c:y val="6.99750295774860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7A5-41FA-88B3-D603EF354E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'Nº de empresas'!$A$3:$A$18</c:f>
              <c:strCache>
                <c:ptCount val="16"/>
                <c:pt idx="0">
                  <c:v>    18 Artes gráficas y reproducción de soportes grabados</c:v>
                </c:pt>
                <c:pt idx="1">
                  <c:v>    58 Edición</c:v>
                </c:pt>
                <c:pt idx="2">
                  <c:v>    59 Actividades cinematográficas, de vídeo y de programas de televisión, grabación de sonido y edición musical</c:v>
                </c:pt>
                <c:pt idx="3">
                  <c:v>    63 Servicios de información</c:v>
                </c:pt>
                <c:pt idx="4">
                  <c:v>    72 Investigación y desarrollo</c:v>
                </c:pt>
                <c:pt idx="5">
                  <c:v>    73 Publicidad y estudios de mercado</c:v>
                </c:pt>
                <c:pt idx="6">
                  <c:v>    74 Otras actividades profesionales, científicas y técnicas</c:v>
                </c:pt>
                <c:pt idx="7">
                  <c:v>    78 Actividades relacionadas con el empleo</c:v>
                </c:pt>
                <c:pt idx="8">
                  <c:v>    79 Actividades de agencias de viajes, operadores turísticos, servicios de reservas y actividades relacionadas con los mismos</c:v>
                </c:pt>
                <c:pt idx="9">
                  <c:v>    85 Educación</c:v>
                </c:pt>
                <c:pt idx="10">
                  <c:v>    87 Asistencia en establecimientos residenciales</c:v>
                </c:pt>
                <c:pt idx="11">
                  <c:v>    88 Actividades de servicios sociales sin alojamiento</c:v>
                </c:pt>
                <c:pt idx="12">
                  <c:v>    90 Actividades de creación, artísticas y espectáculos</c:v>
                </c:pt>
                <c:pt idx="13">
                  <c:v>    91 Actividades de bibliotecas, archivos, museos y otras actividades culturales</c:v>
                </c:pt>
                <c:pt idx="14">
                  <c:v>    93 Actividades deportivas, recreativas y de entretenimiento</c:v>
                </c:pt>
                <c:pt idx="15">
                  <c:v>    94 Actividades asociativas</c:v>
                </c:pt>
              </c:strCache>
            </c:strRef>
          </c:cat>
          <c:val>
            <c:numRef>
              <c:f>'Nº de empresas'!$F$3:$F$18</c:f>
              <c:numCache>
                <c:formatCode>#,##0</c:formatCode>
                <c:ptCount val="16"/>
                <c:pt idx="0">
                  <c:v>584</c:v>
                </c:pt>
                <c:pt idx="1">
                  <c:v>378</c:v>
                </c:pt>
                <c:pt idx="2">
                  <c:v>130</c:v>
                </c:pt>
                <c:pt idx="3">
                  <c:v>145</c:v>
                </c:pt>
                <c:pt idx="4">
                  <c:v>276</c:v>
                </c:pt>
                <c:pt idx="5">
                  <c:v>812</c:v>
                </c:pt>
                <c:pt idx="6">
                  <c:v>1325</c:v>
                </c:pt>
                <c:pt idx="7">
                  <c:v>120</c:v>
                </c:pt>
                <c:pt idx="8">
                  <c:v>455</c:v>
                </c:pt>
                <c:pt idx="9">
                  <c:v>4142</c:v>
                </c:pt>
                <c:pt idx="10">
                  <c:v>522</c:v>
                </c:pt>
                <c:pt idx="11">
                  <c:v>242</c:v>
                </c:pt>
                <c:pt idx="12">
                  <c:v>1111</c:v>
                </c:pt>
                <c:pt idx="13">
                  <c:v>399</c:v>
                </c:pt>
                <c:pt idx="14">
                  <c:v>1764</c:v>
                </c:pt>
                <c:pt idx="15">
                  <c:v>2814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7A5-41FA-88B3-D603EF354E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1444608"/>
        <c:axId val="101458688"/>
      </c:barChart>
      <c:catAx>
        <c:axId val="101444608"/>
        <c:scaling>
          <c:orientation val="maxMin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01458688"/>
        <c:crosses val="autoZero"/>
        <c:auto val="1"/>
        <c:lblAlgn val="ctr"/>
        <c:lblOffset val="100"/>
        <c:noMultiLvlLbl val="0"/>
      </c:catAx>
      <c:valAx>
        <c:axId val="101458688"/>
        <c:scaling>
          <c:orientation val="maxMin"/>
          <c:max val="500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01444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4E6-4A9B-A2C3-9253BF4ABF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4E6-4A9B-A2C3-9253BF4ABFA2}"/>
              </c:ext>
            </c:extLst>
          </c:dPt>
          <c:dLbls>
            <c:dLbl>
              <c:idx val="0"/>
              <c:layout>
                <c:manualLayout>
                  <c:x val="0.18258708079920022"/>
                  <c:y val="4.225602794666406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19066571520961"/>
                      <c:h val="0.26263109410430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4E6-4A9B-A2C3-9253BF4ABFA2}"/>
                </c:ext>
              </c:extLst>
            </c:dLbl>
            <c:dLbl>
              <c:idx val="1"/>
              <c:layout>
                <c:manualLayout>
                  <c:x val="0.18115942028985507"/>
                  <c:y val="-0.3644857389761544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52977931534303"/>
                      <c:h val="0.223154309284936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4E6-4A9B-A2C3-9253BF4ABFA2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Hoja1!$A$2:$A$3</c:f>
              <c:strCache>
                <c:ptCount val="2"/>
                <c:pt idx="0">
                  <c:v>Indefinidos</c:v>
                </c:pt>
                <c:pt idx="1">
                  <c:v>Temporales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7.0000000000000007E-2</c:v>
                </c:pt>
                <c:pt idx="1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E6-4A9B-A2C3-9253BF4ABF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'[Áreas-títulos-universidades (Copia en conflicto de Manuel Carabias Herrero 2017-05-09).xlsx]Contratos'!$A$6</c:f>
              <c:strCache>
                <c:ptCount val="1"/>
                <c:pt idx="0">
                  <c:v>Artes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002668445630420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34-4660-B9E3-38915C2E3FC1}"/>
                </c:ext>
              </c:extLst>
            </c:dLbl>
            <c:dLbl>
              <c:idx val="1"/>
              <c:layout>
                <c:manualLayout>
                  <c:x val="0.110484250117536"/>
                  <c:y val="-5.035246727089720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34-4660-B9E3-38915C2E3FC1}"/>
                </c:ext>
              </c:extLst>
            </c:dLbl>
            <c:dLbl>
              <c:idx val="2"/>
              <c:layout>
                <c:manualLayout>
                  <c:x val="0.12458862247296699"/>
                  <c:y val="-5.035246727089720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34-4660-B9E3-38915C2E3FC1}"/>
                </c:ext>
              </c:extLst>
            </c:dLbl>
            <c:dLbl>
              <c:idx val="3"/>
              <c:layout>
                <c:manualLayout>
                  <c:x val="0.2726845322049840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34-4660-B9E3-38915C2E3FC1}"/>
                </c:ext>
              </c:extLst>
            </c:dLbl>
            <c:dLbl>
              <c:idx val="4"/>
              <c:layout>
                <c:manualLayout>
                  <c:x val="5.1746442432082797E-2"/>
                  <c:y val="5.040322580645120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34-4660-B9E3-38915C2E3FC1}"/>
                </c:ext>
              </c:extLst>
            </c:dLbl>
            <c:dLbl>
              <c:idx val="5"/>
              <c:layout>
                <c:manualLayout>
                  <c:x val="0.15984964590991699"/>
                  <c:y val="-2.30779475674079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46074283027704E-2"/>
                      <c:h val="7.65611247234578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034-4660-B9E3-38915C2E3FC1}"/>
                </c:ext>
              </c:extLst>
            </c:dLbl>
            <c:dLbl>
              <c:idx val="6"/>
              <c:layout>
                <c:manualLayout>
                  <c:x val="0.286788904560414"/>
                  <c:y val="-1.15389737837039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34-4660-B9E3-38915C2E3F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2017-05-09).xlsx]Contratos'!$B$5:$H$5</c:f>
              <c:strCache>
                <c:ptCount val="7"/>
                <c:pt idx="0">
                  <c:v>Contratos en CyL</c:v>
                </c:pt>
                <c:pt idx="1">
                  <c:v>Jornada parcial</c:v>
                </c:pt>
                <c:pt idx="2">
                  <c:v>Jornada completa</c:v>
                </c:pt>
                <c:pt idx="3">
                  <c:v>Contrato temporal</c:v>
                </c:pt>
                <c:pt idx="4">
                  <c:v>Contrato indefinido</c:v>
                </c:pt>
                <c:pt idx="5">
                  <c:v>Personas contratadas</c:v>
                </c:pt>
                <c:pt idx="6">
                  <c:v>Contratos totales</c:v>
                </c:pt>
              </c:strCache>
            </c:strRef>
          </c:cat>
          <c:val>
            <c:numRef>
              <c:f>'[Áreas-títulos-universidades (Copia en conflicto de Manuel Carabias Herrero 2017-05-09).xlsx]Contratos'!$B$6:$H$6</c:f>
              <c:numCache>
                <c:formatCode>General</c:formatCode>
                <c:ptCount val="7"/>
                <c:pt idx="0">
                  <c:v>1022</c:v>
                </c:pt>
                <c:pt idx="1">
                  <c:v>35135</c:v>
                </c:pt>
                <c:pt idx="2">
                  <c:v>39969</c:v>
                </c:pt>
                <c:pt idx="3">
                  <c:v>71281</c:v>
                </c:pt>
                <c:pt idx="4">
                  <c:v>4475</c:v>
                </c:pt>
                <c:pt idx="5">
                  <c:v>45546</c:v>
                </c:pt>
                <c:pt idx="6">
                  <c:v>75756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034-4660-B9E3-38915C2E3FC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01507840"/>
        <c:axId val="101510528"/>
      </c:barChart>
      <c:catAx>
        <c:axId val="101507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1510528"/>
        <c:crosses val="autoZero"/>
        <c:auto val="1"/>
        <c:lblAlgn val="ctr"/>
        <c:lblOffset val="100"/>
        <c:noMultiLvlLbl val="0"/>
      </c:catAx>
      <c:valAx>
        <c:axId val="101510528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1507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'[Áreas-títulos-universidades (Copia en conflicto de Manuel Carabias Herrero 2017-05-09).xlsx]Hoja1'!$A$1:$A$28</c:f>
              <c:strCache>
                <c:ptCount val="28"/>
                <c:pt idx="0">
                  <c:v>Técnicos en galerías de arte, museos y bibliotecas</c:v>
                </c:pt>
                <c:pt idx="1">
                  <c:v>Operadores de laboratorios fotográficos y afines</c:v>
                </c:pt>
                <c:pt idx="2">
                  <c:v>Profesores de universidades y otra enseñanza superior (excepto formación profesional)</c:v>
                </c:pt>
                <c:pt idx="3">
                  <c:v>Cajeros y taquilleros (excepto bancos)</c:v>
                </c:pt>
                <c:pt idx="4">
                  <c:v>Profesores de enseñanza primaria</c:v>
                </c:pt>
                <c:pt idx="5">
                  <c:v>Actores</c:v>
                </c:pt>
                <c:pt idx="6">
                  <c:v>Compositores, músicos y cantantes</c:v>
                </c:pt>
                <c:pt idx="7">
                  <c:v>Artistas de artes plásticas y visuales</c:v>
                </c:pt>
                <c:pt idx="8">
                  <c:v>Personal de limpieza de oficinas, hoteles y otros establecimientos similares</c:v>
                </c:pt>
                <c:pt idx="9">
                  <c:v>Cuidadores de niños en guarderías y centros educativos</c:v>
                </c:pt>
                <c:pt idx="10">
                  <c:v>Profesores de enseñanza no reglada de música y danza</c:v>
                </c:pt>
                <c:pt idx="11">
                  <c:v>Promotores de venta</c:v>
                </c:pt>
                <c:pt idx="12">
                  <c:v>Locutores de radio, televisión y otros presentadores</c:v>
                </c:pt>
                <c:pt idx="13">
                  <c:v>Diseñadores gráficos y multimedia</c:v>
                </c:pt>
                <c:pt idx="14">
                  <c:v>Azafatos de tierra</c:v>
                </c:pt>
                <c:pt idx="15">
                  <c:v>Guías de turismo</c:v>
                </c:pt>
                <c:pt idx="16">
                  <c:v>Directores de cine, de teatro y afines</c:v>
                </c:pt>
                <c:pt idx="17">
                  <c:v>Periodistas</c:v>
                </c:pt>
                <c:pt idx="18">
                  <c:v>Otros técnicos y profesionales de apoyo de actividades culturales y artísticas</c:v>
                </c:pt>
                <c:pt idx="19">
                  <c:v>Profesores de enseñanza secundaria (excepto materias específicas de formación profesional)</c:v>
                </c:pt>
                <c:pt idx="20">
                  <c:v>Empleados administrativos sin tareas de atención al público no clasificados bajo otros epígrafes</c:v>
                </c:pt>
                <c:pt idx="21">
                  <c:v>Profesores y profesionales de la enseñanza no clasificados bajo otros epígrafes</c:v>
                </c:pt>
                <c:pt idx="22">
                  <c:v>Peones de las industrias manufactureras</c:v>
                </c:pt>
                <c:pt idx="23">
                  <c:v>Empleados administrativos con tareas de atención al público no clasificados bajo otros epígrafes</c:v>
                </c:pt>
                <c:pt idx="24">
                  <c:v>Monitores de actividades recreativas y de entretenimiento</c:v>
                </c:pt>
                <c:pt idx="25">
                  <c:v>Técnicos de grabación audiovisual</c:v>
                </c:pt>
                <c:pt idx="26">
                  <c:v>Vendedores en tiendas y almacenes</c:v>
                </c:pt>
                <c:pt idx="27">
                  <c:v>Camareros asalariados</c:v>
                </c:pt>
              </c:strCache>
            </c:strRef>
          </c:cat>
          <c:val>
            <c:numRef>
              <c:f>'[Áreas-títulos-universidades (Copia en conflicto de Manuel Carabias Herrero 2017-05-09).xlsx]Hoja1'!$B$1:$B$28</c:f>
              <c:numCache>
                <c:formatCode>General</c:formatCode>
                <c:ptCount val="28"/>
                <c:pt idx="0">
                  <c:v>15</c:v>
                </c:pt>
                <c:pt idx="1">
                  <c:v>18</c:v>
                </c:pt>
                <c:pt idx="2">
                  <c:v>24</c:v>
                </c:pt>
                <c:pt idx="3">
                  <c:v>45</c:v>
                </c:pt>
                <c:pt idx="4">
                  <c:v>92</c:v>
                </c:pt>
                <c:pt idx="5">
                  <c:v>94</c:v>
                </c:pt>
                <c:pt idx="6">
                  <c:v>156</c:v>
                </c:pt>
                <c:pt idx="7">
                  <c:v>166</c:v>
                </c:pt>
                <c:pt idx="8">
                  <c:v>193</c:v>
                </c:pt>
                <c:pt idx="9">
                  <c:v>193</c:v>
                </c:pt>
                <c:pt idx="10">
                  <c:v>224</c:v>
                </c:pt>
                <c:pt idx="11">
                  <c:v>322</c:v>
                </c:pt>
                <c:pt idx="12">
                  <c:v>360</c:v>
                </c:pt>
                <c:pt idx="13">
                  <c:v>557</c:v>
                </c:pt>
                <c:pt idx="14">
                  <c:v>688</c:v>
                </c:pt>
                <c:pt idx="15">
                  <c:v>1085</c:v>
                </c:pt>
                <c:pt idx="16">
                  <c:v>1240</c:v>
                </c:pt>
                <c:pt idx="17">
                  <c:v>1264</c:v>
                </c:pt>
                <c:pt idx="18">
                  <c:v>1304</c:v>
                </c:pt>
                <c:pt idx="19">
                  <c:v>1361</c:v>
                </c:pt>
                <c:pt idx="20">
                  <c:v>1411</c:v>
                </c:pt>
                <c:pt idx="21">
                  <c:v>1445</c:v>
                </c:pt>
                <c:pt idx="22">
                  <c:v>2673</c:v>
                </c:pt>
                <c:pt idx="23">
                  <c:v>2772</c:v>
                </c:pt>
                <c:pt idx="24">
                  <c:v>3748</c:v>
                </c:pt>
                <c:pt idx="25">
                  <c:v>4054</c:v>
                </c:pt>
                <c:pt idx="26">
                  <c:v>5274</c:v>
                </c:pt>
                <c:pt idx="27">
                  <c:v>5432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84-46BC-83BD-20AED48A98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1535104"/>
        <c:axId val="101554432"/>
      </c:barChart>
      <c:catAx>
        <c:axId val="1015351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01554432"/>
        <c:crosses val="autoZero"/>
        <c:auto val="1"/>
        <c:lblAlgn val="ctr"/>
        <c:lblOffset val="100"/>
        <c:noMultiLvlLbl val="0"/>
      </c:catAx>
      <c:valAx>
        <c:axId val="1015544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1535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>
          <a:latin typeface="Helvetica" panose="020B0604020202020204" pitchFamily="34" charset="0"/>
        </a:defRPr>
      </a:pPr>
      <a:endParaRPr lang="es-E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2017-05-09).xlsx]Hoja1'!$A$1:$A$21</c:f>
              <c:strCache>
                <c:ptCount val="21"/>
                <c:pt idx="0">
                  <c:v>Otras actividades profesionales, científicas y técnicas</c:v>
                </c:pt>
                <c:pt idx="1">
                  <c:v>Actividades de servicios sociales sin alojamiento</c:v>
                </c:pt>
                <c:pt idx="2">
                  <c:v>Actividades asociativas</c:v>
                </c:pt>
                <c:pt idx="3">
                  <c:v>Actividades de alquiler</c:v>
                </c:pt>
                <c:pt idx="4">
                  <c:v>Programación, consultoría y otras actividades relacionadas con la informática</c:v>
                </c:pt>
                <c:pt idx="5">
                  <c:v>Telecomunicaciones</c:v>
                </c:pt>
                <c:pt idx="6">
                  <c:v>Almacenamiento y actividades anexas al transporte</c:v>
                </c:pt>
                <c:pt idx="7">
                  <c:v>Actividades deportivas, recreativas y de entretenimiento</c:v>
                </c:pt>
                <c:pt idx="8">
                  <c:v>Comercio al por mayor e intermediarios del comercio, excepto de vehículos de motor y motocicletas</c:v>
                </c:pt>
                <c:pt idx="9">
                  <c:v>Actividades de agencias de viajes, operadores turísticos, servicios de reservas y actividades relacionadas con los mismos</c:v>
                </c:pt>
                <c:pt idx="10">
                  <c:v>Actividades de bibliotecas, archivos, museos y otras actividades culturales</c:v>
                </c:pt>
                <c:pt idx="11">
                  <c:v>Servicios de alojamiento</c:v>
                </c:pt>
                <c:pt idx="12">
                  <c:v>Actividades de programación y emisión de radio y televisión</c:v>
                </c:pt>
                <c:pt idx="13">
                  <c:v>Publicidad y estudios de mercado</c:v>
                </c:pt>
                <c:pt idx="14">
                  <c:v>Administración Pública y defensa; Seguridad Social obligatoria</c:v>
                </c:pt>
                <c:pt idx="15">
                  <c:v>Actividades de creación, artísticas y espectáculos</c:v>
                </c:pt>
                <c:pt idx="16">
                  <c:v>Actividades administrativas de oficina y otras actividades auxiliares a las empresas</c:v>
                </c:pt>
                <c:pt idx="17">
                  <c:v>Servicios de comidas y bebidas</c:v>
                </c:pt>
                <c:pt idx="18">
                  <c:v>Comercio al por menor, excepto de vehículos de motor y motocicletas</c:v>
                </c:pt>
                <c:pt idx="19">
                  <c:v>Actividades cinematográficas, de vídeo y de programas de televisión, grabación de sonido y edición musical</c:v>
                </c:pt>
                <c:pt idx="20">
                  <c:v>Educación</c:v>
                </c:pt>
              </c:strCache>
            </c:strRef>
          </c:cat>
          <c:val>
            <c:numRef>
              <c:f>'[Áreas-títulos-universidades (Copia en conflicto de Manuel Carabias Herrero 2017-05-09).xlsx]Hoja1'!$B$1:$B$21</c:f>
              <c:numCache>
                <c:formatCode>General</c:formatCode>
                <c:ptCount val="21"/>
                <c:pt idx="0">
                  <c:v>15</c:v>
                </c:pt>
                <c:pt idx="1">
                  <c:v>25</c:v>
                </c:pt>
                <c:pt idx="2">
                  <c:v>30</c:v>
                </c:pt>
                <c:pt idx="3">
                  <c:v>67</c:v>
                </c:pt>
                <c:pt idx="4">
                  <c:v>181</c:v>
                </c:pt>
                <c:pt idx="5">
                  <c:v>205</c:v>
                </c:pt>
                <c:pt idx="6">
                  <c:v>236</c:v>
                </c:pt>
                <c:pt idx="7">
                  <c:v>286</c:v>
                </c:pt>
                <c:pt idx="8">
                  <c:v>376</c:v>
                </c:pt>
                <c:pt idx="9">
                  <c:v>548</c:v>
                </c:pt>
                <c:pt idx="10">
                  <c:v>670</c:v>
                </c:pt>
                <c:pt idx="11">
                  <c:v>908</c:v>
                </c:pt>
                <c:pt idx="12">
                  <c:v>1366</c:v>
                </c:pt>
                <c:pt idx="13">
                  <c:v>1584</c:v>
                </c:pt>
                <c:pt idx="14">
                  <c:v>1842</c:v>
                </c:pt>
                <c:pt idx="15">
                  <c:v>2074</c:v>
                </c:pt>
                <c:pt idx="16">
                  <c:v>3521</c:v>
                </c:pt>
                <c:pt idx="17">
                  <c:v>4269</c:v>
                </c:pt>
                <c:pt idx="18">
                  <c:v>4512</c:v>
                </c:pt>
                <c:pt idx="19">
                  <c:v>5429</c:v>
                </c:pt>
                <c:pt idx="20">
                  <c:v>6204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FC-40E5-AC42-31E126A1A0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1975168"/>
        <c:axId val="101986304"/>
      </c:barChart>
      <c:catAx>
        <c:axId val="1019751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01986304"/>
        <c:crosses val="autoZero"/>
        <c:auto val="1"/>
        <c:lblAlgn val="ctr"/>
        <c:lblOffset val="100"/>
        <c:noMultiLvlLbl val="0"/>
      </c:catAx>
      <c:valAx>
        <c:axId val="101986304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0197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'[Áreas-títulos-universidades (Copia en conflicto de Manuel Carabias Herrero 2017-05-09).xlsx]Hoja1'!$A$20:$A$43</c:f>
              <c:strCache>
                <c:ptCount val="24"/>
                <c:pt idx="0">
                  <c:v>Archivistas y conservadores de museos</c:v>
                </c:pt>
                <c:pt idx="1">
                  <c:v>Filósofos, historiadores y profesionales en ciencias políticas</c:v>
                </c:pt>
                <c:pt idx="2">
                  <c:v>Azafatos de tierra</c:v>
                </c:pt>
                <c:pt idx="3">
                  <c:v>Peones agrícolas (excepto en huertas, invernaderos, viveros y jardines)</c:v>
                </c:pt>
                <c:pt idx="4">
                  <c:v>Peones del transporte de mercancías y descargadores</c:v>
                </c:pt>
                <c:pt idx="5">
                  <c:v>Recepcionistas (excepto de hoteles)</c:v>
                </c:pt>
                <c:pt idx="6">
                  <c:v>Cocineros asalariados</c:v>
                </c:pt>
                <c:pt idx="7">
                  <c:v>Teleoperadores</c:v>
                </c:pt>
                <c:pt idx="8">
                  <c:v>Asistentes de dirección y administrativos</c:v>
                </c:pt>
                <c:pt idx="9">
                  <c:v>Técnicos de grabación audiovisual</c:v>
                </c:pt>
                <c:pt idx="10">
                  <c:v>Promotores de venta</c:v>
                </c:pt>
                <c:pt idx="11">
                  <c:v>Auxiliares de vigilante de seguridad y similares no habilitados para ir armados</c:v>
                </c:pt>
                <c:pt idx="12">
                  <c:v>Personal de limpieza de oficinas, hoteles y otros establecimientos similares</c:v>
                </c:pt>
                <c:pt idx="13">
                  <c:v>Profesores de enseñanza no reglada de idiomas</c:v>
                </c:pt>
                <c:pt idx="14">
                  <c:v>Guías de turismo</c:v>
                </c:pt>
                <c:pt idx="15">
                  <c:v>Peones de las industrias manufactureras</c:v>
                </c:pt>
                <c:pt idx="16">
                  <c:v>Empleados administrativos sin tareas de atención al público no clasificados bajo otros epígrafes</c:v>
                </c:pt>
                <c:pt idx="17">
                  <c:v>Empleados de servicios de correos (excepto empleados de mostrador)</c:v>
                </c:pt>
                <c:pt idx="18">
                  <c:v>Profesores y profesionales de la enseñanza no clasificados bajo otros epígrafes</c:v>
                </c:pt>
                <c:pt idx="19">
                  <c:v>Empleados administrativos con tareas de atención al público no clasificados bajo otros epígrafes</c:v>
                </c:pt>
                <c:pt idx="20">
                  <c:v>Monitores de actividades recreativas y de entretenimiento</c:v>
                </c:pt>
                <c:pt idx="21">
                  <c:v>Vendedores en tiendas y almacenes</c:v>
                </c:pt>
                <c:pt idx="22">
                  <c:v>Profesores de enseñanza secundaria (excepto materias específicas de formación profesional)</c:v>
                </c:pt>
                <c:pt idx="23">
                  <c:v>Camareros asalariados</c:v>
                </c:pt>
              </c:strCache>
            </c:strRef>
          </c:cat>
          <c:val>
            <c:numRef>
              <c:f>'[Áreas-títulos-universidades (Copia en conflicto de Manuel Carabias Herrero 2017-05-09).xlsx]Hoja1'!$B$20:$B$43</c:f>
              <c:numCache>
                <c:formatCode>General</c:formatCode>
                <c:ptCount val="24"/>
                <c:pt idx="0">
                  <c:v>11</c:v>
                </c:pt>
                <c:pt idx="1">
                  <c:v>13</c:v>
                </c:pt>
                <c:pt idx="2">
                  <c:v>18</c:v>
                </c:pt>
                <c:pt idx="3">
                  <c:v>19</c:v>
                </c:pt>
                <c:pt idx="4">
                  <c:v>25</c:v>
                </c:pt>
                <c:pt idx="5">
                  <c:v>38</c:v>
                </c:pt>
                <c:pt idx="6">
                  <c:v>77</c:v>
                </c:pt>
                <c:pt idx="7">
                  <c:v>77</c:v>
                </c:pt>
                <c:pt idx="8">
                  <c:v>82</c:v>
                </c:pt>
                <c:pt idx="9">
                  <c:v>88</c:v>
                </c:pt>
                <c:pt idx="10">
                  <c:v>97</c:v>
                </c:pt>
                <c:pt idx="11">
                  <c:v>101</c:v>
                </c:pt>
                <c:pt idx="12">
                  <c:v>349</c:v>
                </c:pt>
                <c:pt idx="13">
                  <c:v>375</c:v>
                </c:pt>
                <c:pt idx="14">
                  <c:v>1016</c:v>
                </c:pt>
                <c:pt idx="15">
                  <c:v>1017</c:v>
                </c:pt>
                <c:pt idx="16">
                  <c:v>1425</c:v>
                </c:pt>
                <c:pt idx="17">
                  <c:v>1534</c:v>
                </c:pt>
                <c:pt idx="18">
                  <c:v>1903</c:v>
                </c:pt>
                <c:pt idx="19">
                  <c:v>2060</c:v>
                </c:pt>
                <c:pt idx="20">
                  <c:v>2479</c:v>
                </c:pt>
                <c:pt idx="21">
                  <c:v>2647</c:v>
                </c:pt>
                <c:pt idx="22">
                  <c:v>3343</c:v>
                </c:pt>
                <c:pt idx="23">
                  <c:v>3924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07-4C5E-AA9E-E1CA3BD24C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2187520"/>
        <c:axId val="142228480"/>
      </c:barChart>
      <c:catAx>
        <c:axId val="1421875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42228480"/>
        <c:crosses val="autoZero"/>
        <c:auto val="1"/>
        <c:lblAlgn val="ctr"/>
        <c:lblOffset val="100"/>
        <c:noMultiLvlLbl val="0"/>
      </c:catAx>
      <c:valAx>
        <c:axId val="14222848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2187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>
          <a:latin typeface="Helvetica" panose="020B0604020202020204" pitchFamily="34" charset="0"/>
        </a:defRPr>
      </a:pPr>
      <a:endParaRPr lang="es-ES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2017-05-09).xlsx]Hoja1'!$A$1:$A$18</c:f>
              <c:strCache>
                <c:ptCount val="18"/>
                <c:pt idx="0">
                  <c:v>Actividades relacionadas con el empleo</c:v>
                </c:pt>
                <c:pt idx="1">
                  <c:v>Actividades deportivas, recreativas y de entretenimiento</c:v>
                </c:pt>
                <c:pt idx="2">
                  <c:v>Asistencia en establecimientos residenciales</c:v>
                </c:pt>
                <c:pt idx="3">
                  <c:v>Actividades cinematográficas, de vídeo y de programas de televisión, grabación de sonido y edición musical</c:v>
                </c:pt>
                <c:pt idx="4">
                  <c:v>Actividades de servicios sociales sin alojamiento</c:v>
                </c:pt>
                <c:pt idx="5">
                  <c:v>Actividades de agencias de viajes, operadores turísticos, servicios de reservas y actividades relacionadas con los mismos</c:v>
                </c:pt>
                <c:pt idx="6">
                  <c:v>Comercio al por mayor e intermediarios del comercio, excepto de vehículos de motor y motocicletas</c:v>
                </c:pt>
                <c:pt idx="7">
                  <c:v>Actividades de bibliotecas, archivos, museos y otras actividades culturales</c:v>
                </c:pt>
                <c:pt idx="8">
                  <c:v>Actividades de creación, artísticas y espectáculos</c:v>
                </c:pt>
                <c:pt idx="9">
                  <c:v>Publicidad y estudios de mercado</c:v>
                </c:pt>
                <c:pt idx="10">
                  <c:v>Servicios de alojamiento</c:v>
                </c:pt>
                <c:pt idx="11">
                  <c:v>Agricultura, ganadería, caza y servicios relacionados con las mismas</c:v>
                </c:pt>
                <c:pt idx="12">
                  <c:v>Actividades postales y de correos</c:v>
                </c:pt>
                <c:pt idx="13">
                  <c:v>Actividades administrativas de oficina y otras actividades auxiliares a las empresas</c:v>
                </c:pt>
                <c:pt idx="14">
                  <c:v>Comercio al por menor, excepto de vehículos de motor y motocicletas</c:v>
                </c:pt>
                <c:pt idx="15">
                  <c:v>Administración Pública y defensa; Seguridad Social obligatoria</c:v>
                </c:pt>
                <c:pt idx="16">
                  <c:v>Servicios de comidas y bebidas</c:v>
                </c:pt>
                <c:pt idx="17">
                  <c:v>Educación</c:v>
                </c:pt>
              </c:strCache>
            </c:strRef>
          </c:cat>
          <c:val>
            <c:numRef>
              <c:f>'[Áreas-títulos-universidades (Copia en conflicto de Manuel Carabias Herrero 2017-05-09).xlsx]Hoja1'!$B$1:$B$18</c:f>
              <c:numCache>
                <c:formatCode>General</c:formatCode>
                <c:ptCount val="18"/>
                <c:pt idx="0">
                  <c:v>35</c:v>
                </c:pt>
                <c:pt idx="1">
                  <c:v>42</c:v>
                </c:pt>
                <c:pt idx="2">
                  <c:v>208</c:v>
                </c:pt>
                <c:pt idx="3">
                  <c:v>252</c:v>
                </c:pt>
                <c:pt idx="4">
                  <c:v>255</c:v>
                </c:pt>
                <c:pt idx="5">
                  <c:v>269</c:v>
                </c:pt>
                <c:pt idx="6">
                  <c:v>303</c:v>
                </c:pt>
                <c:pt idx="7">
                  <c:v>316</c:v>
                </c:pt>
                <c:pt idx="8">
                  <c:v>345</c:v>
                </c:pt>
                <c:pt idx="9">
                  <c:v>570</c:v>
                </c:pt>
                <c:pt idx="10">
                  <c:v>714</c:v>
                </c:pt>
                <c:pt idx="11">
                  <c:v>1019</c:v>
                </c:pt>
                <c:pt idx="12">
                  <c:v>1047</c:v>
                </c:pt>
                <c:pt idx="13">
                  <c:v>2169</c:v>
                </c:pt>
                <c:pt idx="14">
                  <c:v>2376</c:v>
                </c:pt>
                <c:pt idx="15">
                  <c:v>2677</c:v>
                </c:pt>
                <c:pt idx="16">
                  <c:v>3047</c:v>
                </c:pt>
                <c:pt idx="17">
                  <c:v>5846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05-4EFC-8270-4CBEED2919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2295808"/>
        <c:axId val="142299520"/>
      </c:barChart>
      <c:catAx>
        <c:axId val="1422958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2299520"/>
        <c:crosses val="autoZero"/>
        <c:auto val="1"/>
        <c:lblAlgn val="ctr"/>
        <c:lblOffset val="100"/>
        <c:noMultiLvlLbl val="0"/>
      </c:catAx>
      <c:valAx>
        <c:axId val="142299520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229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'[Áreas-títulos-universidades.xlsx]Contratos'!$A$6</c:f>
              <c:strCache>
                <c:ptCount val="1"/>
                <c:pt idx="0">
                  <c:v>Humanidades (excepto lenguas)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04222039280250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97-4140-82F6-BEA52A712F44}"/>
                </c:ext>
              </c:extLst>
            </c:dLbl>
            <c:dLbl>
              <c:idx val="1"/>
              <c:layout>
                <c:manualLayout>
                  <c:x val="8.232388568740439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97-4140-82F6-BEA52A712F44}"/>
                </c:ext>
              </c:extLst>
            </c:dLbl>
            <c:dLbl>
              <c:idx val="2"/>
              <c:layout>
                <c:manualLayout>
                  <c:x val="0.108197106903446"/>
                  <c:y val="-9.240484650982270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97-4140-82F6-BEA52A712F44}"/>
                </c:ext>
              </c:extLst>
            </c:dLbl>
            <c:dLbl>
              <c:idx val="3"/>
              <c:layout>
                <c:manualLayout>
                  <c:x val="0.23756321298365299"/>
                  <c:y val="-9.240484650982270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97-4140-82F6-BEA52A712F44}"/>
                </c:ext>
              </c:extLst>
            </c:dLbl>
            <c:dLbl>
              <c:idx val="4"/>
              <c:layout>
                <c:manualLayout>
                  <c:x val="4.469010937316240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97-4140-82F6-BEA52A712F44}"/>
                </c:ext>
              </c:extLst>
            </c:dLbl>
            <c:dLbl>
              <c:idx val="5"/>
              <c:layout>
                <c:manualLayout>
                  <c:x val="0.145830883217688"/>
                  <c:y val="5.040322580645140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97-4140-82F6-BEA52A712F44}"/>
                </c:ext>
              </c:extLst>
            </c:dLbl>
            <c:dLbl>
              <c:idx val="6"/>
              <c:layout>
                <c:manualLayout>
                  <c:x val="0.25873221216041398"/>
                  <c:y val="-1.155060581372780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97-4140-82F6-BEA52A712F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'[Áreas-títulos-universidades.xlsx]Contratos'!$B$5:$H$5</c:f>
              <c:strCache>
                <c:ptCount val="7"/>
                <c:pt idx="0">
                  <c:v>Contratos en CyL</c:v>
                </c:pt>
                <c:pt idx="1">
                  <c:v>Jornada parcial</c:v>
                </c:pt>
                <c:pt idx="2">
                  <c:v>Jornada completa</c:v>
                </c:pt>
                <c:pt idx="3">
                  <c:v>Contrato temporal</c:v>
                </c:pt>
                <c:pt idx="4">
                  <c:v>Contrato indefinido</c:v>
                </c:pt>
                <c:pt idx="5">
                  <c:v>Personas contratadas</c:v>
                </c:pt>
                <c:pt idx="6">
                  <c:v>Contratos totales</c:v>
                </c:pt>
              </c:strCache>
            </c:strRef>
          </c:cat>
          <c:val>
            <c:numRef>
              <c:f>'[Áreas-títulos-universidades.xlsx]Contratos'!$B$6:$H$6</c:f>
              <c:numCache>
                <c:formatCode>General</c:formatCode>
                <c:ptCount val="7"/>
                <c:pt idx="0">
                  <c:v>810</c:v>
                </c:pt>
                <c:pt idx="1">
                  <c:v>24453</c:v>
                </c:pt>
                <c:pt idx="2">
                  <c:v>26752</c:v>
                </c:pt>
                <c:pt idx="3">
                  <c:v>48967</c:v>
                </c:pt>
                <c:pt idx="4">
                  <c:v>2636</c:v>
                </c:pt>
                <c:pt idx="5">
                  <c:v>32287</c:v>
                </c:pt>
                <c:pt idx="6">
                  <c:v>51603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197-4140-82F6-BEA52A712F4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43920128"/>
        <c:axId val="143951744"/>
      </c:barChart>
      <c:catAx>
        <c:axId val="143920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3951744"/>
        <c:crosses val="autoZero"/>
        <c:auto val="1"/>
        <c:lblAlgn val="ctr"/>
        <c:lblOffset val="100"/>
        <c:noMultiLvlLbl val="0"/>
      </c:catAx>
      <c:valAx>
        <c:axId val="143951744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392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Hoja7!$C$12</c:f>
              <c:strCache>
                <c:ptCount val="1"/>
                <c:pt idx="0">
                  <c:v>Todas las facultades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Hoja7!$C$4:$C$7</c:f>
              <c:strCache>
                <c:ptCount val="4"/>
                <c:pt idx="0">
                  <c:v>Universidad de Burgos</c:v>
                </c:pt>
                <c:pt idx="1">
                  <c:v>Universidad de León  </c:v>
                </c:pt>
                <c:pt idx="2">
                  <c:v>Universidad de Salamanca  </c:v>
                </c:pt>
                <c:pt idx="3">
                  <c:v>Universidad de Valladolid  </c:v>
                </c:pt>
              </c:strCache>
            </c:strRef>
          </c:cat>
          <c:val>
            <c:numRef>
              <c:f>Hoja7!$D$4:$D$7</c:f>
              <c:numCache>
                <c:formatCode>General</c:formatCode>
                <c:ptCount val="4"/>
                <c:pt idx="0">
                  <c:v>11</c:v>
                </c:pt>
                <c:pt idx="1">
                  <c:v>20</c:v>
                </c:pt>
                <c:pt idx="2">
                  <c:v>40</c:v>
                </c:pt>
                <c:pt idx="3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FC-4355-9602-C596052E7E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8654464"/>
        <c:axId val="138657152"/>
      </c:barChart>
      <c:lineChart>
        <c:grouping val="standard"/>
        <c:varyColors val="0"/>
        <c:ser>
          <c:idx val="1"/>
          <c:order val="1"/>
          <c:tx>
            <c:strRef>
              <c:f>Hoja7!$C$13</c:f>
              <c:strCache>
                <c:ptCount val="1"/>
                <c:pt idx="0">
                  <c:v>Facultades de Ciencias Sociales y Artes y Humanidades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2.4509803921568627E-2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FC-4355-9602-C596052E7E22}"/>
                </c:ext>
              </c:extLst>
            </c:dLbl>
            <c:dLbl>
              <c:idx val="1"/>
              <c:layout>
                <c:manualLayout>
                  <c:x val="-2.4509803921568627E-2"/>
                  <c:y val="-1.07015655255404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FC-4355-9602-C596052E7E22}"/>
                </c:ext>
              </c:extLst>
            </c:dLbl>
            <c:dLbl>
              <c:idx val="2"/>
              <c:layout>
                <c:manualLayout>
                  <c:x val="-2.450980392156862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FC-4355-9602-C596052E7E22}"/>
                </c:ext>
              </c:extLst>
            </c:dLbl>
            <c:dLbl>
              <c:idx val="3"/>
              <c:layout>
                <c:manualLayout>
                  <c:x val="-2.941176470588235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AFC-4355-9602-C596052E7E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FFFF00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Hoja7!$C$4:$C$7</c:f>
              <c:strCache>
                <c:ptCount val="4"/>
                <c:pt idx="0">
                  <c:v>Universidad de Burgos</c:v>
                </c:pt>
                <c:pt idx="1">
                  <c:v>Universidad de León  </c:v>
                </c:pt>
                <c:pt idx="2">
                  <c:v>Universidad de Salamanca  </c:v>
                </c:pt>
                <c:pt idx="3">
                  <c:v>Universidad de Valladolid  </c:v>
                </c:pt>
              </c:strCache>
            </c:strRef>
          </c:cat>
          <c:val>
            <c:numRef>
              <c:f>Hoja7!$E$4:$E$7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12</c:v>
                </c:pt>
                <c:pt idx="3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FC-4355-9602-C596052E7E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8654464"/>
        <c:axId val="138657152"/>
      </c:lineChart>
      <c:catAx>
        <c:axId val="13865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38657152"/>
        <c:crosses val="autoZero"/>
        <c:auto val="1"/>
        <c:lblAlgn val="ctr"/>
        <c:lblOffset val="100"/>
        <c:noMultiLvlLbl val="0"/>
      </c:catAx>
      <c:valAx>
        <c:axId val="13865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38654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807154784827443"/>
          <c:y val="0.80238262345972666"/>
          <c:w val="0.74385666760949753"/>
          <c:h val="0.180105521566010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Helvetica" panose="020B0604020202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2060"/>
          </a:solidFill>
          <a:latin typeface="Helvetica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'[Áreas-títulos-universidades (Copia en conflicto de Manuel Carabias Herrero 2017-05-09).xlsx]Contratos'!$A$6</c:f>
              <c:strCache>
                <c:ptCount val="1"/>
                <c:pt idx="0">
                  <c:v>Lenguas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233799835352230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41E-4ED2-B71C-1BC95AEF4F09}"/>
                </c:ext>
              </c:extLst>
            </c:dLbl>
            <c:dLbl>
              <c:idx val="1"/>
              <c:layout>
                <c:manualLayout>
                  <c:x val="0.12466188404092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1E-4ED2-B71C-1BC95AEF4F09}"/>
                </c:ext>
              </c:extLst>
            </c:dLbl>
            <c:dLbl>
              <c:idx val="2"/>
              <c:layout>
                <c:manualLayout>
                  <c:x val="7.2915441608843903E-2"/>
                  <c:y val="-9.240484650982270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1E-4ED2-B71C-1BC95AEF4F09}"/>
                </c:ext>
              </c:extLst>
            </c:dLbl>
            <c:dLbl>
              <c:idx val="3"/>
              <c:layout>
                <c:manualLayout>
                  <c:x val="0.22815476890509201"/>
                  <c:y val="-9.240484650982270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1E-4ED2-B71C-1BC95AEF4F09}"/>
                </c:ext>
              </c:extLst>
            </c:dLbl>
            <c:dLbl>
              <c:idx val="4"/>
              <c:layout>
                <c:manualLayout>
                  <c:x val="5.409855345172290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41E-4ED2-B71C-1BC95AEF4F09}"/>
                </c:ext>
              </c:extLst>
            </c:dLbl>
            <c:dLbl>
              <c:idx val="5"/>
              <c:layout>
                <c:manualLayout>
                  <c:x val="0.141126661178408"/>
                  <c:y val="5.040322580645140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41E-4ED2-B71C-1BC95AEF4F09}"/>
                </c:ext>
              </c:extLst>
            </c:dLbl>
            <c:dLbl>
              <c:idx val="6"/>
              <c:layout>
                <c:manualLayout>
                  <c:x val="0.24226743502293299"/>
                  <c:y val="-1.155060581372780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41E-4ED2-B71C-1BC95AEF4F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2017-05-09).xlsx]Contratos'!$B$5:$H$5</c:f>
              <c:strCache>
                <c:ptCount val="7"/>
                <c:pt idx="0">
                  <c:v>Contratos en CyL</c:v>
                </c:pt>
                <c:pt idx="1">
                  <c:v>Jornada parcial</c:v>
                </c:pt>
                <c:pt idx="2">
                  <c:v>Jornada completa</c:v>
                </c:pt>
                <c:pt idx="3">
                  <c:v>Contrato temporal</c:v>
                </c:pt>
                <c:pt idx="4">
                  <c:v>Contrato indefinido</c:v>
                </c:pt>
                <c:pt idx="5">
                  <c:v>Personas contratadas</c:v>
                </c:pt>
                <c:pt idx="6">
                  <c:v>Contratos totales</c:v>
                </c:pt>
              </c:strCache>
            </c:strRef>
          </c:cat>
          <c:val>
            <c:numRef>
              <c:f>'[Áreas-títulos-universidades (Copia en conflicto de Manuel Carabias Herrero 2017-05-09).xlsx]Contratos'!$B$6:$H$6</c:f>
              <c:numCache>
                <c:formatCode>General</c:formatCode>
                <c:ptCount val="7"/>
                <c:pt idx="0">
                  <c:v>981</c:v>
                </c:pt>
                <c:pt idx="1">
                  <c:v>34100</c:v>
                </c:pt>
                <c:pt idx="2">
                  <c:v>22354</c:v>
                </c:pt>
                <c:pt idx="3">
                  <c:v>53330</c:v>
                </c:pt>
                <c:pt idx="4">
                  <c:v>4166</c:v>
                </c:pt>
                <c:pt idx="5">
                  <c:v>39664</c:v>
                </c:pt>
                <c:pt idx="6">
                  <c:v>57496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41E-4ED2-B71C-1BC95AEF4F0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09735936"/>
        <c:axId val="109738624"/>
      </c:barChart>
      <c:catAx>
        <c:axId val="10973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9738624"/>
        <c:crosses val="autoZero"/>
        <c:auto val="1"/>
        <c:lblAlgn val="ctr"/>
        <c:lblOffset val="100"/>
        <c:noMultiLvlLbl val="0"/>
      </c:catAx>
      <c:valAx>
        <c:axId val="109738624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9735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'[Áreas-títulos-universidades (Copia en conflicto de Manuel Carabias Herrero 2017-05-09).xlsx]Hoja1'!$A$10:$A$32</c:f>
              <c:strCache>
                <c:ptCount val="23"/>
                <c:pt idx="0">
                  <c:v>Asistentes de dirección y administrativos</c:v>
                </c:pt>
                <c:pt idx="1">
                  <c:v>Peones de las industrias manufactureras</c:v>
                </c:pt>
                <c:pt idx="2">
                  <c:v>Profesores de universidades y otra enseñanza superior (excepto formación profesional)</c:v>
                </c:pt>
                <c:pt idx="3">
                  <c:v>Animadores comunitarios</c:v>
                </c:pt>
                <c:pt idx="4">
                  <c:v>Promotores de venta</c:v>
                </c:pt>
                <c:pt idx="5">
                  <c:v>Teleoperadores</c:v>
                </c:pt>
                <c:pt idx="6">
                  <c:v>Profesores de formación profesional (materias específicas)</c:v>
                </c:pt>
                <c:pt idx="7">
                  <c:v>Actores</c:v>
                </c:pt>
                <c:pt idx="8">
                  <c:v>Personal de limpieza de oficinas, hoteles y otros establecimientos similares</c:v>
                </c:pt>
                <c:pt idx="9">
                  <c:v>Peones agrícolas (excepto en huertas, invernaderos, viveros y jardines)</c:v>
                </c:pt>
                <c:pt idx="10">
                  <c:v>Azafatos de tierra</c:v>
                </c:pt>
                <c:pt idx="11">
                  <c:v>Recepcionistas de hoteles</c:v>
                </c:pt>
                <c:pt idx="12">
                  <c:v>Profesores de enseñanza primaria</c:v>
                </c:pt>
                <c:pt idx="13">
                  <c:v>Empleados de servicios de correos (excepto empleados de mostrador)</c:v>
                </c:pt>
                <c:pt idx="14">
                  <c:v>Filólogos, intérpretes y traductores</c:v>
                </c:pt>
                <c:pt idx="15">
                  <c:v>Empleados administrativos sin tareas de atención al público no clasificados bajo otros epígrafes</c:v>
                </c:pt>
                <c:pt idx="16">
                  <c:v>Vendedores en tiendas y almacenes</c:v>
                </c:pt>
                <c:pt idx="17">
                  <c:v>Monitores de actividades recreativas y de entretenimiento</c:v>
                </c:pt>
                <c:pt idx="18">
                  <c:v>Camareros asalariados</c:v>
                </c:pt>
                <c:pt idx="19">
                  <c:v>Empleados administrativos con tareas de atención al público no clasificados bajo otros epígrafes</c:v>
                </c:pt>
                <c:pt idx="20">
                  <c:v>Profesores y profesionales de la enseñanza no clasificados bajo otros epígrafes</c:v>
                </c:pt>
                <c:pt idx="21">
                  <c:v>Profesores de enseñanza secundaria (excepto materias específicas de formación profesional)</c:v>
                </c:pt>
                <c:pt idx="22">
                  <c:v>Profesores de enseñanza no reglada de idiomas</c:v>
                </c:pt>
              </c:strCache>
            </c:strRef>
          </c:cat>
          <c:val>
            <c:numRef>
              <c:f>'[Áreas-títulos-universidades (Copia en conflicto de Manuel Carabias Herrero 2017-05-09).xlsx]Hoja1'!$B$10:$B$32</c:f>
              <c:numCache>
                <c:formatCode>General</c:formatCode>
                <c:ptCount val="23"/>
                <c:pt idx="0">
                  <c:v>50</c:v>
                </c:pt>
                <c:pt idx="1">
                  <c:v>67</c:v>
                </c:pt>
                <c:pt idx="2">
                  <c:v>70</c:v>
                </c:pt>
                <c:pt idx="3">
                  <c:v>76</c:v>
                </c:pt>
                <c:pt idx="4">
                  <c:v>118</c:v>
                </c:pt>
                <c:pt idx="5">
                  <c:v>191</c:v>
                </c:pt>
                <c:pt idx="6">
                  <c:v>199</c:v>
                </c:pt>
                <c:pt idx="7">
                  <c:v>224</c:v>
                </c:pt>
                <c:pt idx="8">
                  <c:v>263</c:v>
                </c:pt>
                <c:pt idx="9">
                  <c:v>315</c:v>
                </c:pt>
                <c:pt idx="10">
                  <c:v>334</c:v>
                </c:pt>
                <c:pt idx="11">
                  <c:v>405</c:v>
                </c:pt>
                <c:pt idx="12">
                  <c:v>668</c:v>
                </c:pt>
                <c:pt idx="13">
                  <c:v>679</c:v>
                </c:pt>
                <c:pt idx="14">
                  <c:v>829</c:v>
                </c:pt>
                <c:pt idx="15">
                  <c:v>1278</c:v>
                </c:pt>
                <c:pt idx="16">
                  <c:v>2127</c:v>
                </c:pt>
                <c:pt idx="17">
                  <c:v>2357</c:v>
                </c:pt>
                <c:pt idx="18">
                  <c:v>2394</c:v>
                </c:pt>
                <c:pt idx="19">
                  <c:v>2433</c:v>
                </c:pt>
                <c:pt idx="20">
                  <c:v>4867</c:v>
                </c:pt>
                <c:pt idx="21">
                  <c:v>5686</c:v>
                </c:pt>
                <c:pt idx="22">
                  <c:v>9900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98-44C5-A639-AFBA08FF45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9743488"/>
        <c:axId val="109765760"/>
      </c:barChart>
      <c:catAx>
        <c:axId val="109743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9765760"/>
        <c:crosses val="autoZero"/>
        <c:auto val="1"/>
        <c:lblAlgn val="ctr"/>
        <c:lblOffset val="100"/>
        <c:noMultiLvlLbl val="0"/>
      </c:catAx>
      <c:valAx>
        <c:axId val="1097657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09743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2017-05-09).xlsx]Hoja1'!$A$1:$A$20</c:f>
              <c:strCache>
                <c:ptCount val="20"/>
                <c:pt idx="0">
                  <c:v>Industria de la alimentación</c:v>
                </c:pt>
                <c:pt idx="1">
                  <c:v>Asistencia en establecimientos residenciales</c:v>
                </c:pt>
                <c:pt idx="2">
                  <c:v>Actividades relacionadas con el empleo</c:v>
                </c:pt>
                <c:pt idx="3">
                  <c:v>Actividades de alquiler</c:v>
                </c:pt>
                <c:pt idx="4">
                  <c:v>Actividades deportivas, recreativas y de entretenimiento</c:v>
                </c:pt>
                <c:pt idx="5">
                  <c:v>Actividades cinematográficas, de vídeo y de programas de televisión, grabación de sonido y edición musical</c:v>
                </c:pt>
                <c:pt idx="6">
                  <c:v>Actividades de servicios sociales sin alojamiento</c:v>
                </c:pt>
                <c:pt idx="7">
                  <c:v>Actividades asociativas</c:v>
                </c:pt>
                <c:pt idx="8">
                  <c:v>Actividades de creación, artísticas y espectáculos</c:v>
                </c:pt>
                <c:pt idx="9">
                  <c:v>Actividades postales y de correos</c:v>
                </c:pt>
                <c:pt idx="10">
                  <c:v>Agricultura, ganadería, caza y servicios relacionados con las mismas</c:v>
                </c:pt>
                <c:pt idx="11">
                  <c:v>Comercio al por mayor e intermediarios del comercio, excepto de vehículos de motor y motocicletas</c:v>
                </c:pt>
                <c:pt idx="12">
                  <c:v>Publicidad y estudios de mercado</c:v>
                </c:pt>
                <c:pt idx="13">
                  <c:v>Otras actividades profesionales, científicas y técnicas</c:v>
                </c:pt>
                <c:pt idx="14">
                  <c:v>Servicios de alojamiento</c:v>
                </c:pt>
                <c:pt idx="15">
                  <c:v>Administración Pública y defensa; Seguridad Social obligatoria</c:v>
                </c:pt>
                <c:pt idx="16">
                  <c:v>Actividades administrativas de oficina y otras actividades auxiliares a las empresas</c:v>
                </c:pt>
                <c:pt idx="17">
                  <c:v>Servicios de comidas y bebidas</c:v>
                </c:pt>
                <c:pt idx="18">
                  <c:v>Comercio al por menor, excepto de vehículos de motor y motocicletas</c:v>
                </c:pt>
                <c:pt idx="19">
                  <c:v>Educación</c:v>
                </c:pt>
              </c:strCache>
            </c:strRef>
          </c:cat>
          <c:val>
            <c:numRef>
              <c:f>'[Áreas-títulos-universidades (Copia en conflicto de Manuel Carabias Herrero 2017-05-09).xlsx]Hoja1'!$B$1:$B$20</c:f>
              <c:numCache>
                <c:formatCode>General</c:formatCode>
                <c:ptCount val="20"/>
                <c:pt idx="0">
                  <c:v>52</c:v>
                </c:pt>
                <c:pt idx="1">
                  <c:v>54</c:v>
                </c:pt>
                <c:pt idx="2">
                  <c:v>68</c:v>
                </c:pt>
                <c:pt idx="3">
                  <c:v>96</c:v>
                </c:pt>
                <c:pt idx="4">
                  <c:v>130</c:v>
                </c:pt>
                <c:pt idx="5">
                  <c:v>137</c:v>
                </c:pt>
                <c:pt idx="6">
                  <c:v>194</c:v>
                </c:pt>
                <c:pt idx="7">
                  <c:v>311</c:v>
                </c:pt>
                <c:pt idx="8">
                  <c:v>336</c:v>
                </c:pt>
                <c:pt idx="9">
                  <c:v>456</c:v>
                </c:pt>
                <c:pt idx="10">
                  <c:v>531</c:v>
                </c:pt>
                <c:pt idx="11">
                  <c:v>572</c:v>
                </c:pt>
                <c:pt idx="12">
                  <c:v>573</c:v>
                </c:pt>
                <c:pt idx="13">
                  <c:v>602</c:v>
                </c:pt>
                <c:pt idx="14">
                  <c:v>1066</c:v>
                </c:pt>
                <c:pt idx="15">
                  <c:v>1527</c:v>
                </c:pt>
                <c:pt idx="16">
                  <c:v>1620</c:v>
                </c:pt>
                <c:pt idx="17">
                  <c:v>1928</c:v>
                </c:pt>
                <c:pt idx="18">
                  <c:v>2027</c:v>
                </c:pt>
                <c:pt idx="19">
                  <c:v>16318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83-41C8-9BDE-0E4BE9D17F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2065664"/>
        <c:axId val="102067200"/>
      </c:barChart>
      <c:catAx>
        <c:axId val="102065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02067200"/>
        <c:crosses val="autoZero"/>
        <c:auto val="1"/>
        <c:lblAlgn val="ctr"/>
        <c:lblOffset val="100"/>
        <c:noMultiLvlLbl val="0"/>
      </c:catAx>
      <c:valAx>
        <c:axId val="102067200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02065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'[Áreas-títulos-universidades (Copia en conflicto de Manuel Carabias Herrero 2017-05-09).xlsx]Contratos'!$A$4</c:f>
              <c:strCache>
                <c:ptCount val="1"/>
                <c:pt idx="0">
                  <c:v>Ciencias sociales y del comportamiento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2017-05-09).xlsx]Contratos'!$B$3:$H$3</c:f>
              <c:strCache>
                <c:ptCount val="7"/>
                <c:pt idx="0">
                  <c:v> CyL</c:v>
                </c:pt>
                <c:pt idx="1">
                  <c:v>Jornada Parcial</c:v>
                </c:pt>
                <c:pt idx="2">
                  <c:v>Jornada Completa</c:v>
                </c:pt>
                <c:pt idx="3">
                  <c:v>Contrato Temporal</c:v>
                </c:pt>
                <c:pt idx="4">
                  <c:v>Contrato Indefinido</c:v>
                </c:pt>
                <c:pt idx="5">
                  <c:v>Personas contratadas</c:v>
                </c:pt>
                <c:pt idx="6">
                  <c:v>Contratos totales</c:v>
                </c:pt>
              </c:strCache>
            </c:strRef>
          </c:cat>
          <c:val>
            <c:numRef>
              <c:f>'[Áreas-títulos-universidades (Copia en conflicto de Manuel Carabias Herrero 2017-05-09).xlsx]Contratos'!$B$4:$H$4</c:f>
              <c:numCache>
                <c:formatCode>General</c:formatCode>
                <c:ptCount val="7"/>
                <c:pt idx="0">
                  <c:v>249</c:v>
                </c:pt>
                <c:pt idx="1">
                  <c:v>14593</c:v>
                </c:pt>
                <c:pt idx="2">
                  <c:v>18194</c:v>
                </c:pt>
                <c:pt idx="3">
                  <c:v>30245</c:v>
                </c:pt>
                <c:pt idx="4">
                  <c:v>2365</c:v>
                </c:pt>
                <c:pt idx="5">
                  <c:v>21412</c:v>
                </c:pt>
                <c:pt idx="6">
                  <c:v>32970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35-4ECC-8F3D-DD918F85F8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41588352"/>
        <c:axId val="141591296"/>
      </c:barChart>
      <c:catAx>
        <c:axId val="141588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1591296"/>
        <c:crosses val="autoZero"/>
        <c:auto val="1"/>
        <c:lblAlgn val="ctr"/>
        <c:lblOffset val="100"/>
        <c:noMultiLvlLbl val="0"/>
      </c:catAx>
      <c:valAx>
        <c:axId val="141591296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41588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'[Áreas-títulos-universidades (Copia en conflicto de Manuel Carabias Herrero 2017-05-09).xlsx]Hoja2'!$A$1:$A$21</c:f>
              <c:strCache>
                <c:ptCount val="21"/>
                <c:pt idx="0">
                  <c:v>Sociólogos, geógrafos, antropólogos, arqueólogos y afines</c:v>
                </c:pt>
                <c:pt idx="1">
                  <c:v>Promotores de venta</c:v>
                </c:pt>
                <c:pt idx="2">
                  <c:v>Cajeros y taquilleros (excepto bancos)</c:v>
                </c:pt>
                <c:pt idx="3">
                  <c:v>Azafatos de tierra</c:v>
                </c:pt>
                <c:pt idx="4">
                  <c:v>Agentes y representantes comerciales</c:v>
                </c:pt>
                <c:pt idx="5">
                  <c:v>Profesionales de apoyo al trabajo y a la educación social</c:v>
                </c:pt>
                <c:pt idx="6">
                  <c:v>Actores</c:v>
                </c:pt>
                <c:pt idx="7">
                  <c:v>Asistentes de dirección y administrativos</c:v>
                </c:pt>
                <c:pt idx="8">
                  <c:v>Profesores de enseñanza secundaria (excepto materias específicas de formación profesional)</c:v>
                </c:pt>
                <c:pt idx="9">
                  <c:v>Empleados de servicios de correos (excepto empleados de mostrador)</c:v>
                </c:pt>
                <c:pt idx="10">
                  <c:v>Personal de limpieza de oficinas, hoteles y otros establecimientos similares</c:v>
                </c:pt>
                <c:pt idx="11">
                  <c:v>Agentes de encuestas</c:v>
                </c:pt>
                <c:pt idx="12">
                  <c:v>Profesionales del trabajo y la educación social</c:v>
                </c:pt>
                <c:pt idx="13">
                  <c:v>Teleoperadores</c:v>
                </c:pt>
                <c:pt idx="14">
                  <c:v>Peones de las industrias manufactureras</c:v>
                </c:pt>
                <c:pt idx="15">
                  <c:v>Monitores de actividades recreativas y de entretenimiento</c:v>
                </c:pt>
                <c:pt idx="16">
                  <c:v>Profesores y profesionales de la enseñanza no clasificados bajo otros epígrafes</c:v>
                </c:pt>
                <c:pt idx="17">
                  <c:v>Empleados administrativos sin tareas de atención al público no clasificados bajo otros epígrafes</c:v>
                </c:pt>
                <c:pt idx="18">
                  <c:v>Vendedores en tiendas y almacenes</c:v>
                </c:pt>
                <c:pt idx="19">
                  <c:v>Empleados administrativos con tareas de atención al público no clasificados bajo otros epígrafes</c:v>
                </c:pt>
                <c:pt idx="20">
                  <c:v>Camareros asalariados</c:v>
                </c:pt>
              </c:strCache>
            </c:strRef>
          </c:cat>
          <c:val>
            <c:numRef>
              <c:f>'[Áreas-títulos-universidades (Copia en conflicto de Manuel Carabias Herrero 2017-05-09).xlsx]Hoja2'!$B$1:$B$21</c:f>
              <c:numCache>
                <c:formatCode>General</c:formatCode>
                <c:ptCount val="21"/>
                <c:pt idx="0">
                  <c:v>20</c:v>
                </c:pt>
                <c:pt idx="1">
                  <c:v>29</c:v>
                </c:pt>
                <c:pt idx="2">
                  <c:v>37</c:v>
                </c:pt>
                <c:pt idx="3">
                  <c:v>38</c:v>
                </c:pt>
                <c:pt idx="4">
                  <c:v>64</c:v>
                </c:pt>
                <c:pt idx="5">
                  <c:v>138</c:v>
                </c:pt>
                <c:pt idx="6">
                  <c:v>235</c:v>
                </c:pt>
                <c:pt idx="7">
                  <c:v>283</c:v>
                </c:pt>
                <c:pt idx="8">
                  <c:v>360</c:v>
                </c:pt>
                <c:pt idx="9">
                  <c:v>380</c:v>
                </c:pt>
                <c:pt idx="10">
                  <c:v>486</c:v>
                </c:pt>
                <c:pt idx="11">
                  <c:v>553</c:v>
                </c:pt>
                <c:pt idx="12">
                  <c:v>646</c:v>
                </c:pt>
                <c:pt idx="13">
                  <c:v>678</c:v>
                </c:pt>
                <c:pt idx="14">
                  <c:v>709</c:v>
                </c:pt>
                <c:pt idx="15">
                  <c:v>1082</c:v>
                </c:pt>
                <c:pt idx="16">
                  <c:v>1154</c:v>
                </c:pt>
                <c:pt idx="17">
                  <c:v>1435</c:v>
                </c:pt>
                <c:pt idx="18">
                  <c:v>1704</c:v>
                </c:pt>
                <c:pt idx="19">
                  <c:v>1758</c:v>
                </c:pt>
                <c:pt idx="20">
                  <c:v>2206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F2-410A-B283-7EDC0DBF50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1628544"/>
        <c:axId val="141668352"/>
      </c:barChart>
      <c:catAx>
        <c:axId val="1416285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41668352"/>
        <c:crosses val="autoZero"/>
        <c:auto val="1"/>
        <c:lblAlgn val="ctr"/>
        <c:lblOffset val="100"/>
        <c:noMultiLvlLbl val="0"/>
      </c:catAx>
      <c:valAx>
        <c:axId val="1416683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1628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2017-05-09).xlsx]Hoja2'!$A$1:$A$21</c:f>
              <c:strCache>
                <c:ptCount val="21"/>
                <c:pt idx="0">
                  <c:v>Transporte terrestre y por tubería</c:v>
                </c:pt>
                <c:pt idx="1">
                  <c:v>Actividades deportivas, recreativas y de entretenimiento</c:v>
                </c:pt>
                <c:pt idx="2">
                  <c:v>Actividades sanitarias</c:v>
                </c:pt>
                <c:pt idx="3">
                  <c:v>Actividades jurídicas y de contabilidad</c:v>
                </c:pt>
                <c:pt idx="4">
                  <c:v>Actividades cinematográficas, de vídeo y de programas de televisión, grabación de sonido y edición musical</c:v>
                </c:pt>
                <c:pt idx="5">
                  <c:v>Industria de la alimentación</c:v>
                </c:pt>
                <c:pt idx="6">
                  <c:v>Agricultura, ganadería, caza y servicios relacionados con las mismas</c:v>
                </c:pt>
                <c:pt idx="7">
                  <c:v>Servicios técnicos de arquitectura e ingeniería; ensayos y análisis técnicos</c:v>
                </c:pt>
                <c:pt idx="8">
                  <c:v>Actividades de creación, artísticas y espectáculos</c:v>
                </c:pt>
                <c:pt idx="9">
                  <c:v>Actividades postales y de correos</c:v>
                </c:pt>
                <c:pt idx="10">
                  <c:v>Comercio al por mayor e intermediarios del comercio, excepto de vehículos de motor y motocicletas</c:v>
                </c:pt>
                <c:pt idx="11">
                  <c:v>Asistencia en establecimientos residenciales</c:v>
                </c:pt>
                <c:pt idx="12">
                  <c:v>Servicios de alojamiento</c:v>
                </c:pt>
                <c:pt idx="13">
                  <c:v>Actividades de servicios sociales sin alojamiento</c:v>
                </c:pt>
                <c:pt idx="14">
                  <c:v>Actividades asociativas</c:v>
                </c:pt>
                <c:pt idx="15">
                  <c:v>Publicidad y estudios de mercado</c:v>
                </c:pt>
                <c:pt idx="16">
                  <c:v>Actividades administrativas de oficina y otras actividades auxiliares a las empresas</c:v>
                </c:pt>
                <c:pt idx="17">
                  <c:v>Administración Pública y defensa; Seguridad Social obligatoria</c:v>
                </c:pt>
                <c:pt idx="18">
                  <c:v>Servicios de comidas y bebidas</c:v>
                </c:pt>
                <c:pt idx="19">
                  <c:v>Comercio al por menor, excepto de vehículos de motor y motocicletas</c:v>
                </c:pt>
                <c:pt idx="20">
                  <c:v>Educación</c:v>
                </c:pt>
              </c:strCache>
            </c:strRef>
          </c:cat>
          <c:val>
            <c:numRef>
              <c:f>'[Áreas-títulos-universidades (Copia en conflicto de Manuel Carabias Herrero 2017-05-09).xlsx]Hoja2'!$B$1:$B$21</c:f>
              <c:numCache>
                <c:formatCode>General</c:formatCode>
                <c:ptCount val="21"/>
                <c:pt idx="0">
                  <c:v>29</c:v>
                </c:pt>
                <c:pt idx="1">
                  <c:v>30</c:v>
                </c:pt>
                <c:pt idx="2">
                  <c:v>76</c:v>
                </c:pt>
                <c:pt idx="3">
                  <c:v>78</c:v>
                </c:pt>
                <c:pt idx="4">
                  <c:v>85</c:v>
                </c:pt>
                <c:pt idx="5">
                  <c:v>173</c:v>
                </c:pt>
                <c:pt idx="6">
                  <c:v>234</c:v>
                </c:pt>
                <c:pt idx="7">
                  <c:v>251</c:v>
                </c:pt>
                <c:pt idx="8">
                  <c:v>262</c:v>
                </c:pt>
                <c:pt idx="9">
                  <c:v>265</c:v>
                </c:pt>
                <c:pt idx="10">
                  <c:v>287</c:v>
                </c:pt>
                <c:pt idx="11">
                  <c:v>355</c:v>
                </c:pt>
                <c:pt idx="12">
                  <c:v>400</c:v>
                </c:pt>
                <c:pt idx="13">
                  <c:v>526</c:v>
                </c:pt>
                <c:pt idx="14">
                  <c:v>714</c:v>
                </c:pt>
                <c:pt idx="15">
                  <c:v>861</c:v>
                </c:pt>
                <c:pt idx="16">
                  <c:v>1382</c:v>
                </c:pt>
                <c:pt idx="17">
                  <c:v>1396</c:v>
                </c:pt>
                <c:pt idx="18">
                  <c:v>1539</c:v>
                </c:pt>
                <c:pt idx="19">
                  <c:v>1612</c:v>
                </c:pt>
                <c:pt idx="20">
                  <c:v>2908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27-4922-ADF2-46566C3187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1680000"/>
        <c:axId val="141732864"/>
      </c:barChart>
      <c:catAx>
        <c:axId val="14168000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1732864"/>
        <c:crosses val="autoZero"/>
        <c:auto val="1"/>
        <c:lblAlgn val="ctr"/>
        <c:lblOffset val="100"/>
        <c:noMultiLvlLbl val="0"/>
      </c:catAx>
      <c:valAx>
        <c:axId val="141732864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168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'[Áreas-títulos-universidades (Copia en conflicto de Manuel Carabias Herrero 2017-05-09).xlsx]Contratos'!$A$4</c:f>
              <c:strCache>
                <c:ptCount val="1"/>
                <c:pt idx="0">
                  <c:v>Periodismo  y documentación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2017-05-09).xlsx]Contratos'!$B$3:$H$3</c:f>
              <c:strCache>
                <c:ptCount val="7"/>
                <c:pt idx="0">
                  <c:v> CyL</c:v>
                </c:pt>
                <c:pt idx="1">
                  <c:v>Jornada Parcial</c:v>
                </c:pt>
                <c:pt idx="2">
                  <c:v>Jornada Completa</c:v>
                </c:pt>
                <c:pt idx="3">
                  <c:v>Contrato Temporal</c:v>
                </c:pt>
                <c:pt idx="4">
                  <c:v>Contrato Indefinido</c:v>
                </c:pt>
                <c:pt idx="5">
                  <c:v>Personas contratadas</c:v>
                </c:pt>
                <c:pt idx="6">
                  <c:v>Contratos totales</c:v>
                </c:pt>
              </c:strCache>
            </c:strRef>
          </c:cat>
          <c:val>
            <c:numRef>
              <c:f>'[Áreas-títulos-universidades (Copia en conflicto de Manuel Carabias Herrero 2017-05-09).xlsx]Contratos'!$B$4:$H$4</c:f>
              <c:numCache>
                <c:formatCode>General</c:formatCode>
                <c:ptCount val="7"/>
                <c:pt idx="0">
                  <c:v>1004</c:v>
                </c:pt>
                <c:pt idx="1">
                  <c:v>21311</c:v>
                </c:pt>
                <c:pt idx="2">
                  <c:v>32152</c:v>
                </c:pt>
                <c:pt idx="3">
                  <c:v>49520</c:v>
                </c:pt>
                <c:pt idx="4">
                  <c:v>4084</c:v>
                </c:pt>
                <c:pt idx="5">
                  <c:v>33349</c:v>
                </c:pt>
                <c:pt idx="6">
                  <c:v>53604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AF-4690-8FE1-3C2ADFCC90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43731328"/>
        <c:axId val="143750656"/>
      </c:barChart>
      <c:catAx>
        <c:axId val="143731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3750656"/>
        <c:crosses val="autoZero"/>
        <c:auto val="1"/>
        <c:lblAlgn val="ctr"/>
        <c:lblOffset val="100"/>
        <c:noMultiLvlLbl val="0"/>
      </c:catAx>
      <c:valAx>
        <c:axId val="143750656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3731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[Áreas-títulos-universidades (Copia en conflicto de Manuel Carabias Herrero 2017-05-09).xlsx]CNO!Tabla dinámica10</c:name>
    <c:fmtId val="-1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CNO!$B$5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CNO!$A$6:$A$37</c:f>
              <c:multiLvlStrCache>
                <c:ptCount val="30"/>
                <c:lvl>
                  <c:pt idx="0">
                    <c:v>Cajeros y taquilleros (excepto bancos)</c:v>
                  </c:pt>
                  <c:pt idx="1">
                    <c:v>Reponedores</c:v>
                  </c:pt>
                  <c:pt idx="2">
                    <c:v>Cuidadores de niños en guarderías y centros educativos</c:v>
                  </c:pt>
                  <c:pt idx="3">
                    <c:v>Grabadores de datos</c:v>
                  </c:pt>
                  <c:pt idx="4">
                    <c:v>Empleados de control de abastecimientos e inventario</c:v>
                  </c:pt>
                  <c:pt idx="5">
                    <c:v>Profesionales de apoyo en servicios estadísticos, matemáticos y afines</c:v>
                  </c:pt>
                  <c:pt idx="6">
                    <c:v>Conserjes de edificios</c:v>
                  </c:pt>
                  <c:pt idx="7">
                    <c:v>Archivistas y conservadores de museos</c:v>
                  </c:pt>
                  <c:pt idx="8">
                    <c:v>Asistentes de dirección y administrativos</c:v>
                  </c:pt>
                  <c:pt idx="9">
                    <c:v>Profesionales de la publicidad y la comercialización</c:v>
                  </c:pt>
                  <c:pt idx="10">
                    <c:v>Personal de limpieza de oficinas, hoteles y otros establecimientos similares</c:v>
                  </c:pt>
                  <c:pt idx="11">
                    <c:v>Profesores y profesionales de la enseñanza no clasificados bajo otros epígrafes</c:v>
                  </c:pt>
                  <c:pt idx="12">
                    <c:v>Azafatos de tierra</c:v>
                  </c:pt>
                  <c:pt idx="13">
                    <c:v>Técnicos en galerías de arte, museos y bibliotecas</c:v>
                  </c:pt>
                  <c:pt idx="14">
                    <c:v>Empleados de servicios de correos (excepto empleados de mostrador)</c:v>
                  </c:pt>
                  <c:pt idx="15">
                    <c:v>Peones agrícolas (excepto en huertas, invernaderos, viveros y jardines)</c:v>
                  </c:pt>
                  <c:pt idx="16">
                    <c:v>Teleoperadores</c:v>
                  </c:pt>
                  <c:pt idx="17">
                    <c:v>Promotores de venta</c:v>
                  </c:pt>
                  <c:pt idx="18">
                    <c:v>Monitores de actividades recreativas y de entretenimiento</c:v>
                  </c:pt>
                  <c:pt idx="19">
                    <c:v>Actores</c:v>
                  </c:pt>
                  <c:pt idx="20">
                    <c:v>Empleados de bibliotecas y archivos</c:v>
                  </c:pt>
                  <c:pt idx="21">
                    <c:v>Bibliotecarios, documentalistas y afines</c:v>
                  </c:pt>
                  <c:pt idx="22">
                    <c:v>Locutores de radio, televisión y otros presentadores</c:v>
                  </c:pt>
                  <c:pt idx="23">
                    <c:v>Peones de las industrias manufactureras</c:v>
                  </c:pt>
                  <c:pt idx="24">
                    <c:v>Técnicos de grabación audiovisual</c:v>
                  </c:pt>
                  <c:pt idx="25">
                    <c:v>Camareros asalariados</c:v>
                  </c:pt>
                  <c:pt idx="26">
                    <c:v>Empleados administrativos sin tareas de atención al público no clasificados bajo otros epígrafes</c:v>
                  </c:pt>
                  <c:pt idx="27">
                    <c:v>Empleados administrativos con tareas de atención al público no clasificados bajo otros epígrafes</c:v>
                  </c:pt>
                  <c:pt idx="28">
                    <c:v>Vendedores en tiendas y almacenes</c:v>
                  </c:pt>
                  <c:pt idx="29">
                    <c:v>Periodistas</c:v>
                  </c:pt>
                </c:lvl>
                <c:lvl>
                  <c:pt idx="0">
                    <c:v>Periodismo  y documentación</c:v>
                  </c:pt>
                </c:lvl>
              </c:multiLvlStrCache>
            </c:multiLvlStrRef>
          </c:cat>
          <c:val>
            <c:numRef>
              <c:f>CNO!$B$6:$B$37</c:f>
              <c:numCache>
                <c:formatCode>General</c:formatCode>
                <c:ptCount val="30"/>
                <c:pt idx="0">
                  <c:v>8</c:v>
                </c:pt>
                <c:pt idx="1">
                  <c:v>9</c:v>
                </c:pt>
                <c:pt idx="2">
                  <c:v>9</c:v>
                </c:pt>
                <c:pt idx="3">
                  <c:v>12</c:v>
                </c:pt>
                <c:pt idx="4">
                  <c:v>13</c:v>
                </c:pt>
                <c:pt idx="5">
                  <c:v>13</c:v>
                </c:pt>
                <c:pt idx="6">
                  <c:v>22</c:v>
                </c:pt>
                <c:pt idx="7">
                  <c:v>27</c:v>
                </c:pt>
                <c:pt idx="8">
                  <c:v>28</c:v>
                </c:pt>
                <c:pt idx="9">
                  <c:v>68</c:v>
                </c:pt>
                <c:pt idx="10">
                  <c:v>70</c:v>
                </c:pt>
                <c:pt idx="11">
                  <c:v>71</c:v>
                </c:pt>
                <c:pt idx="12">
                  <c:v>97</c:v>
                </c:pt>
                <c:pt idx="13">
                  <c:v>185</c:v>
                </c:pt>
                <c:pt idx="14">
                  <c:v>212</c:v>
                </c:pt>
                <c:pt idx="15">
                  <c:v>228</c:v>
                </c:pt>
                <c:pt idx="16">
                  <c:v>427</c:v>
                </c:pt>
                <c:pt idx="17">
                  <c:v>467</c:v>
                </c:pt>
                <c:pt idx="18">
                  <c:v>671</c:v>
                </c:pt>
                <c:pt idx="19">
                  <c:v>750</c:v>
                </c:pt>
                <c:pt idx="20">
                  <c:v>1034</c:v>
                </c:pt>
                <c:pt idx="21">
                  <c:v>1175</c:v>
                </c:pt>
                <c:pt idx="22">
                  <c:v>1228</c:v>
                </c:pt>
                <c:pt idx="23">
                  <c:v>1491</c:v>
                </c:pt>
                <c:pt idx="24">
                  <c:v>1723</c:v>
                </c:pt>
                <c:pt idx="25">
                  <c:v>2676</c:v>
                </c:pt>
                <c:pt idx="26">
                  <c:v>2725</c:v>
                </c:pt>
                <c:pt idx="27">
                  <c:v>2814</c:v>
                </c:pt>
                <c:pt idx="28">
                  <c:v>3165</c:v>
                </c:pt>
                <c:pt idx="29">
                  <c:v>5875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AF-4C67-9F43-CB5DBDCE20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3817344"/>
        <c:axId val="143819904"/>
      </c:barChart>
      <c:catAx>
        <c:axId val="1438173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43819904"/>
        <c:crosses val="autoZero"/>
        <c:auto val="1"/>
        <c:lblAlgn val="ctr"/>
        <c:lblOffset val="100"/>
        <c:noMultiLvlLbl val="0"/>
      </c:catAx>
      <c:valAx>
        <c:axId val="14381990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3817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Helvetica" panose="020B0604020202020204" pitchFamily="34" charset="0"/>
        </a:defRPr>
      </a:pPr>
      <a:endParaRPr lang="es-ES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[Áreas-títulos-universidades (Copia en conflicto de Manuel Carabias Herrero 2017-05-09).xlsx]CNAE!Tabla dinámica1</c:name>
    <c:fmtId val="-1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CNAE!$B$3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CNAE!$A$4:$A$25</c:f>
              <c:multiLvlStrCache>
                <c:ptCount val="20"/>
                <c:lvl>
                  <c:pt idx="0">
                    <c:v>Almacenamiento y actividades anexas al transporte</c:v>
                  </c:pt>
                  <c:pt idx="1">
                    <c:v>Industria de la alimentación</c:v>
                  </c:pt>
                  <c:pt idx="2">
                    <c:v>Actividades de alquiler</c:v>
                  </c:pt>
                  <c:pt idx="3">
                    <c:v>Actividades deportivas, recreativas y de entretenimiento</c:v>
                  </c:pt>
                  <c:pt idx="4">
                    <c:v>Actividades de bibliotecas, archivos, museos y otras actividades culturales</c:v>
                  </c:pt>
                  <c:pt idx="5">
                    <c:v>Actividades postales y de correos</c:v>
                  </c:pt>
                  <c:pt idx="6">
                    <c:v>Servicios de alojamiento</c:v>
                  </c:pt>
                  <c:pt idx="7">
                    <c:v>Comercio al por mayor e intermediarios del comercio, excepto de vehículos de motor y motocicletas</c:v>
                  </c:pt>
                  <c:pt idx="8">
                    <c:v>Agricultura, ganadería, caza y servicios relacionados con las mismas</c:v>
                  </c:pt>
                  <c:pt idx="9">
                    <c:v>Programación, consultoría y otras actividades relacionadas con la informática</c:v>
                  </c:pt>
                  <c:pt idx="10">
                    <c:v>Actividades de creación, artísticas y espectáculos</c:v>
                  </c:pt>
                  <c:pt idx="11">
                    <c:v>Edición</c:v>
                  </c:pt>
                  <c:pt idx="12">
                    <c:v>Administración Pública y defensa; Seguridad Social obligatoria</c:v>
                  </c:pt>
                  <c:pt idx="13">
                    <c:v>Actividades de programación y emisión de radio y televisión</c:v>
                  </c:pt>
                  <c:pt idx="14">
                    <c:v>Publicidad y estudios de mercado</c:v>
                  </c:pt>
                  <c:pt idx="15">
                    <c:v>Actividades administrativas de oficina y otras actividades auxiliares a las empresas</c:v>
                  </c:pt>
                  <c:pt idx="16">
                    <c:v>Servicios de comidas y bebidas</c:v>
                  </c:pt>
                  <c:pt idx="17">
                    <c:v>Educación</c:v>
                  </c:pt>
                  <c:pt idx="18">
                    <c:v>Comercio al por menor, excepto de vehículos de motor y motocicletas</c:v>
                  </c:pt>
                  <c:pt idx="19">
                    <c:v>Actividades cinematográficas, de vídeo y de programas de televisión, grabación de sonido y edición musical</c:v>
                  </c:pt>
                </c:lvl>
                <c:lvl>
                  <c:pt idx="0">
                    <c:v>Periodismo  y documentación</c:v>
                  </c:pt>
                </c:lvl>
              </c:multiLvlStrCache>
            </c:multiLvlStrRef>
          </c:cat>
          <c:val>
            <c:numRef>
              <c:f>CNAE!$B$4:$B$25</c:f>
              <c:numCache>
                <c:formatCode>General</c:formatCode>
                <c:ptCount val="20"/>
                <c:pt idx="0">
                  <c:v>6</c:v>
                </c:pt>
                <c:pt idx="1">
                  <c:v>6</c:v>
                </c:pt>
                <c:pt idx="2">
                  <c:v>10</c:v>
                </c:pt>
                <c:pt idx="3">
                  <c:v>50</c:v>
                </c:pt>
                <c:pt idx="4">
                  <c:v>86</c:v>
                </c:pt>
                <c:pt idx="5">
                  <c:v>142</c:v>
                </c:pt>
                <c:pt idx="6">
                  <c:v>198</c:v>
                </c:pt>
                <c:pt idx="7">
                  <c:v>236</c:v>
                </c:pt>
                <c:pt idx="8">
                  <c:v>261</c:v>
                </c:pt>
                <c:pt idx="9">
                  <c:v>424</c:v>
                </c:pt>
                <c:pt idx="10">
                  <c:v>794</c:v>
                </c:pt>
                <c:pt idx="11">
                  <c:v>1302</c:v>
                </c:pt>
                <c:pt idx="12">
                  <c:v>1653</c:v>
                </c:pt>
                <c:pt idx="13">
                  <c:v>1659</c:v>
                </c:pt>
                <c:pt idx="14">
                  <c:v>1825</c:v>
                </c:pt>
                <c:pt idx="15">
                  <c:v>2166</c:v>
                </c:pt>
                <c:pt idx="16">
                  <c:v>2268</c:v>
                </c:pt>
                <c:pt idx="17">
                  <c:v>2949</c:v>
                </c:pt>
                <c:pt idx="18">
                  <c:v>2975</c:v>
                </c:pt>
                <c:pt idx="19">
                  <c:v>4203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1E-41BD-A7CF-14E2636A64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3864576"/>
        <c:axId val="143867264"/>
      </c:barChart>
      <c:catAx>
        <c:axId val="1438645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3867264"/>
        <c:crosses val="autoZero"/>
        <c:auto val="1"/>
        <c:lblAlgn val="ctr"/>
        <c:lblOffset val="100"/>
        <c:noMultiLvlLbl val="0"/>
      </c:catAx>
      <c:valAx>
        <c:axId val="143867264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3864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'[Áreas-títulos-universidades (Copia en conflicto de Manuel Carabias Herrero 2017-05-09).xlsx]Contratos'!$A$6</c:f>
              <c:strCache>
                <c:ptCount val="1"/>
                <c:pt idx="0">
                  <c:v>Educación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3908355795148202E-2"/>
                  <c:y val="5.016302984700189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8C-4042-8B76-F954CB37F891}"/>
                </c:ext>
              </c:extLst>
            </c:dLbl>
            <c:dLbl>
              <c:idx val="1"/>
              <c:layout>
                <c:manualLayout>
                  <c:x val="0.112504394702918"/>
                  <c:y val="-5.016302984700370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8C-4042-8B76-F954CB37F891}"/>
                </c:ext>
              </c:extLst>
            </c:dLbl>
            <c:dLbl>
              <c:idx val="2"/>
              <c:layout>
                <c:manualLayout>
                  <c:x val="9.609750380874250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8C-4042-8B76-F954CB37F891}"/>
                </c:ext>
              </c:extLst>
            </c:dLbl>
            <c:dLbl>
              <c:idx val="3"/>
              <c:layout>
                <c:manualLayout>
                  <c:x val="0.24610336341263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8C-4042-8B76-F954CB37F891}"/>
                </c:ext>
              </c:extLst>
            </c:dLbl>
            <c:dLbl>
              <c:idx val="4"/>
              <c:layout>
                <c:manualLayout>
                  <c:x val="6.5627563576702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8C-4042-8B76-F954CB37F891}"/>
                </c:ext>
              </c:extLst>
            </c:dLbl>
            <c:dLbl>
              <c:idx val="5"/>
              <c:layout>
                <c:manualLayout>
                  <c:x val="0.140630493378648"/>
                  <c:y val="-2.2991123084460499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C8C-4042-8B76-F954CB37F891}"/>
                </c:ext>
              </c:extLst>
            </c:dLbl>
            <c:dLbl>
              <c:idx val="6"/>
              <c:layout>
                <c:manualLayout>
                  <c:x val="0.2742294620883630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C8C-4042-8B76-F954CB37F8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2017-05-09).xlsx]Contratos'!$B$5:$H$5</c:f>
              <c:strCache>
                <c:ptCount val="7"/>
                <c:pt idx="0">
                  <c:v>Suma de CyL</c:v>
                </c:pt>
                <c:pt idx="1">
                  <c:v>Jornada parcial</c:v>
                </c:pt>
                <c:pt idx="2">
                  <c:v>Jornada completa</c:v>
                </c:pt>
                <c:pt idx="3">
                  <c:v>Contrato temporal</c:v>
                </c:pt>
                <c:pt idx="4">
                  <c:v>Contrato indefinido</c:v>
                </c:pt>
                <c:pt idx="5">
                  <c:v>Personas contratadas</c:v>
                </c:pt>
                <c:pt idx="6">
                  <c:v>Contratos totales</c:v>
                </c:pt>
              </c:strCache>
            </c:strRef>
          </c:cat>
          <c:val>
            <c:numRef>
              <c:f>'[Áreas-títulos-universidades (Copia en conflicto de Manuel Carabias Herrero 2017-05-09).xlsx]Contratos'!$B$6:$H$6</c:f>
              <c:numCache>
                <c:formatCode>General</c:formatCode>
                <c:ptCount val="7"/>
                <c:pt idx="0">
                  <c:v>3499</c:v>
                </c:pt>
                <c:pt idx="1">
                  <c:v>225448</c:v>
                </c:pt>
                <c:pt idx="2">
                  <c:v>189687</c:v>
                </c:pt>
                <c:pt idx="3">
                  <c:v>401556</c:v>
                </c:pt>
                <c:pt idx="4">
                  <c:v>18176</c:v>
                </c:pt>
                <c:pt idx="5">
                  <c:v>254523</c:v>
                </c:pt>
                <c:pt idx="6">
                  <c:v>419732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C8C-4042-8B76-F954CB37F891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44048128"/>
        <c:axId val="144050816"/>
      </c:barChart>
      <c:catAx>
        <c:axId val="144048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4050816"/>
        <c:crosses val="autoZero"/>
        <c:auto val="1"/>
        <c:lblAlgn val="ctr"/>
        <c:lblOffset val="100"/>
        <c:noMultiLvlLbl val="0"/>
      </c:catAx>
      <c:valAx>
        <c:axId val="144050816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404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Títulos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1D9-4723-8B3A-15E1E344A2E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61D9-4723-8B3A-15E1E344A2E2}"/>
              </c:ext>
            </c:extLst>
          </c:dPt>
          <c:dLbls>
            <c:dLbl>
              <c:idx val="0"/>
              <c:layout>
                <c:manualLayout>
                  <c:x val="-5.1471759710874879E-2"/>
                  <c:y val="-7.209592504748680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489229083570686"/>
                      <c:h val="0.447283118994608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1D9-4723-8B3A-15E1E344A2E2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Hoja1!$A$2:$A$3</c:f>
              <c:strCache>
                <c:ptCount val="2"/>
                <c:pt idx="0">
                  <c:v>Artes y Humanidades</c:v>
                </c:pt>
                <c:pt idx="1">
                  <c:v>Ciencias Sociales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D9-4723-8B3A-15E1E344A2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[Áreas-títulos-universidades (Copia en conflicto de Manuel Carabias Herrero 2017-05-09).xlsx]CNO!Tabla dinámica10</c:name>
    <c:fmtId val="-1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CNO!$B$5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CNO!$A$6:$A$38</c:f>
              <c:multiLvlStrCache>
                <c:ptCount val="31"/>
                <c:lvl>
                  <c:pt idx="0">
                    <c:v>Cajeros y taquilleros (excepto bancos)</c:v>
                  </c:pt>
                  <c:pt idx="1">
                    <c:v>Asistentes personales o personas de compañía</c:v>
                  </c:pt>
                  <c:pt idx="2">
                    <c:v>Azafatos de tierra</c:v>
                  </c:pt>
                  <c:pt idx="3">
                    <c:v>Empleados de servicios de correos (excepto empleados de mostrador)</c:v>
                  </c:pt>
                  <c:pt idx="4">
                    <c:v>Logopedas</c:v>
                  </c:pt>
                  <c:pt idx="5">
                    <c:v>Promotores de venta</c:v>
                  </c:pt>
                  <c:pt idx="6">
                    <c:v>Profesores de enseñanza secundaria (excepto materias específicas de formación profesional)</c:v>
                  </c:pt>
                  <c:pt idx="7">
                    <c:v>Compositores, músicos y cantantes</c:v>
                  </c:pt>
                  <c:pt idx="8">
                    <c:v>Especialistas en métodos didácticos y pedagógicos</c:v>
                  </c:pt>
                  <c:pt idx="9">
                    <c:v>Profesores de enseñanza no reglada de música y danza</c:v>
                  </c:pt>
                  <c:pt idx="10">
                    <c:v>Profesores de educación especial</c:v>
                  </c:pt>
                  <c:pt idx="11">
                    <c:v>Profesores de enseñanza no reglada de idiomas</c:v>
                  </c:pt>
                  <c:pt idx="12">
                    <c:v>Bañistas-socorristas</c:v>
                  </c:pt>
                  <c:pt idx="13">
                    <c:v>Empleados administrativos con tareas de atención al público no clasificados bajo otros epígrafes</c:v>
                  </c:pt>
                  <c:pt idx="14">
                    <c:v>Profesionales de apoyo al trabajo y a la educación social</c:v>
                  </c:pt>
                  <c:pt idx="15">
                    <c:v>Instructores de actividades deportivas</c:v>
                  </c:pt>
                  <c:pt idx="16">
                    <c:v>Técnicos educadores de educación especial</c:v>
                  </c:pt>
                  <c:pt idx="17">
                    <c:v>Peones de las industrias manufactureras</c:v>
                  </c:pt>
                  <c:pt idx="18">
                    <c:v>Animadores comunitarios</c:v>
                  </c:pt>
                  <c:pt idx="19">
                    <c:v>Peones agrícolas (excepto en huertas, invernaderos, viveros y jardines)</c:v>
                  </c:pt>
                  <c:pt idx="20">
                    <c:v>Personal de limpieza de oficinas, hoteles y otros establecimientos similares</c:v>
                  </c:pt>
                  <c:pt idx="21">
                    <c:v>Trabajadores de los cuidados a las personas en servicios de salud no clasificados bajo otros epígrafes</c:v>
                  </c:pt>
                  <c:pt idx="22">
                    <c:v>Maestros de educación infantil</c:v>
                  </c:pt>
                  <c:pt idx="23">
                    <c:v>Profesionales del trabajo y la educación social</c:v>
                  </c:pt>
                  <c:pt idx="24">
                    <c:v>Profesores y profesionales de la enseñanza no clasificados bajo otros epígrafes</c:v>
                  </c:pt>
                  <c:pt idx="25">
                    <c:v>Técnicos en educación infantil</c:v>
                  </c:pt>
                  <c:pt idx="26">
                    <c:v>Vendedores en tiendas y almacenes</c:v>
                  </c:pt>
                  <c:pt idx="27">
                    <c:v>Cuidadores de niños en guarderías y centros educativos</c:v>
                  </c:pt>
                  <c:pt idx="28">
                    <c:v>Camareros asalariados</c:v>
                  </c:pt>
                  <c:pt idx="29">
                    <c:v>Profesores de enseñanza primaria</c:v>
                  </c:pt>
                  <c:pt idx="30">
                    <c:v>Monitores de actividades recreativas y de entretenimiento</c:v>
                  </c:pt>
                </c:lvl>
                <c:lvl>
                  <c:pt idx="0">
                    <c:v>Educación</c:v>
                  </c:pt>
                </c:lvl>
              </c:multiLvlStrCache>
            </c:multiLvlStrRef>
          </c:cat>
          <c:val>
            <c:numRef>
              <c:f>CNO!$B$6:$B$38</c:f>
              <c:numCache>
                <c:formatCode>General</c:formatCode>
                <c:ptCount val="31"/>
                <c:pt idx="0">
                  <c:v>10</c:v>
                </c:pt>
                <c:pt idx="1">
                  <c:v>90</c:v>
                </c:pt>
                <c:pt idx="2">
                  <c:v>128</c:v>
                </c:pt>
                <c:pt idx="3">
                  <c:v>230</c:v>
                </c:pt>
                <c:pt idx="4">
                  <c:v>348</c:v>
                </c:pt>
                <c:pt idx="5">
                  <c:v>583</c:v>
                </c:pt>
                <c:pt idx="6">
                  <c:v>603</c:v>
                </c:pt>
                <c:pt idx="7">
                  <c:v>1063</c:v>
                </c:pt>
                <c:pt idx="8">
                  <c:v>1102</c:v>
                </c:pt>
                <c:pt idx="9">
                  <c:v>1283</c:v>
                </c:pt>
                <c:pt idx="10">
                  <c:v>1510</c:v>
                </c:pt>
                <c:pt idx="11">
                  <c:v>1714</c:v>
                </c:pt>
                <c:pt idx="12">
                  <c:v>1895</c:v>
                </c:pt>
                <c:pt idx="13">
                  <c:v>1944</c:v>
                </c:pt>
                <c:pt idx="14">
                  <c:v>2255</c:v>
                </c:pt>
                <c:pt idx="15">
                  <c:v>3199</c:v>
                </c:pt>
                <c:pt idx="16">
                  <c:v>3239</c:v>
                </c:pt>
                <c:pt idx="17">
                  <c:v>3510</c:v>
                </c:pt>
                <c:pt idx="18">
                  <c:v>3904</c:v>
                </c:pt>
                <c:pt idx="19">
                  <c:v>3941</c:v>
                </c:pt>
                <c:pt idx="20">
                  <c:v>4419</c:v>
                </c:pt>
                <c:pt idx="21">
                  <c:v>6728</c:v>
                </c:pt>
                <c:pt idx="22">
                  <c:v>11609</c:v>
                </c:pt>
                <c:pt idx="23">
                  <c:v>15501</c:v>
                </c:pt>
                <c:pt idx="24">
                  <c:v>15775</c:v>
                </c:pt>
                <c:pt idx="25">
                  <c:v>17820</c:v>
                </c:pt>
                <c:pt idx="26">
                  <c:v>23471</c:v>
                </c:pt>
                <c:pt idx="27">
                  <c:v>24746</c:v>
                </c:pt>
                <c:pt idx="28">
                  <c:v>25537</c:v>
                </c:pt>
                <c:pt idx="29">
                  <c:v>26639</c:v>
                </c:pt>
                <c:pt idx="30">
                  <c:v>49122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9-407C-ABC3-34EBE78A67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4130816"/>
        <c:axId val="144133120"/>
      </c:barChart>
      <c:catAx>
        <c:axId val="1441308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44133120"/>
        <c:crosses val="autoZero"/>
        <c:auto val="1"/>
        <c:lblAlgn val="ctr"/>
        <c:lblOffset val="100"/>
        <c:noMultiLvlLbl val="0"/>
      </c:catAx>
      <c:valAx>
        <c:axId val="1441331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4130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800">
          <a:latin typeface="Helvetica" panose="020B0604020202020204" pitchFamily="34" charset="0"/>
        </a:defRPr>
      </a:pPr>
      <a:endParaRPr lang="es-ES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[Áreas-títulos-universidades (Copia en conflicto de Manuel Carabias Herrero 2017-05-09).xlsx]CNAE!Tabla dinámica1</c:name>
    <c:fmtId val="-1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CNAE!$B$3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CNAE!$A$4:$A$21</c:f>
              <c:multiLvlStrCache>
                <c:ptCount val="16"/>
                <c:lvl>
                  <c:pt idx="0">
                    <c:v>Otros servicios personales</c:v>
                  </c:pt>
                  <c:pt idx="1">
                    <c:v>Publicidad y estudios de mercado</c:v>
                  </c:pt>
                  <c:pt idx="2">
                    <c:v>Actividades postales y de correos</c:v>
                  </c:pt>
                  <c:pt idx="3">
                    <c:v>Actividades sanitarias</c:v>
                  </c:pt>
                  <c:pt idx="4">
                    <c:v>Actividades de creación, artísticas y espectáculos</c:v>
                  </c:pt>
                  <c:pt idx="5">
                    <c:v>Servicios de alojamiento</c:v>
                  </c:pt>
                  <c:pt idx="6">
                    <c:v>Actividades asociativas</c:v>
                  </c:pt>
                  <c:pt idx="7">
                    <c:v>Agricultura, ganadería, caza y servicios relacionados con las mismas</c:v>
                  </c:pt>
                  <c:pt idx="8">
                    <c:v>Actividades administrativas de oficina y otras actividades auxiliares a las empresas</c:v>
                  </c:pt>
                  <c:pt idx="9">
                    <c:v>Actividades deportivas, recreativas y de entretenimiento</c:v>
                  </c:pt>
                  <c:pt idx="10">
                    <c:v>Asistencia en establecimientos residenciales</c:v>
                  </c:pt>
                  <c:pt idx="11">
                    <c:v>Comercio al por menor, excepto de vehículos de motor y motocicletas</c:v>
                  </c:pt>
                  <c:pt idx="12">
                    <c:v>Actividades de servicios sociales sin alojamiento</c:v>
                  </c:pt>
                  <c:pt idx="13">
                    <c:v>Administración Pública y defensa; Seguridad Social obligatoria</c:v>
                  </c:pt>
                  <c:pt idx="14">
                    <c:v>Servicios de comidas y bebidas</c:v>
                  </c:pt>
                  <c:pt idx="15">
                    <c:v>Educación</c:v>
                  </c:pt>
                </c:lvl>
                <c:lvl>
                  <c:pt idx="0">
                    <c:v>Educación</c:v>
                  </c:pt>
                </c:lvl>
              </c:multiLvlStrCache>
            </c:multiLvlStrRef>
          </c:cat>
          <c:val>
            <c:numRef>
              <c:f>CNAE!$B$4:$B$21</c:f>
              <c:numCache>
                <c:formatCode>General</c:formatCode>
                <c:ptCount val="16"/>
                <c:pt idx="0">
                  <c:v>104</c:v>
                </c:pt>
                <c:pt idx="1">
                  <c:v>427</c:v>
                </c:pt>
                <c:pt idx="2">
                  <c:v>535</c:v>
                </c:pt>
                <c:pt idx="3">
                  <c:v>876</c:v>
                </c:pt>
                <c:pt idx="4">
                  <c:v>880</c:v>
                </c:pt>
                <c:pt idx="5">
                  <c:v>4367</c:v>
                </c:pt>
                <c:pt idx="6">
                  <c:v>5437</c:v>
                </c:pt>
                <c:pt idx="7">
                  <c:v>6622</c:v>
                </c:pt>
                <c:pt idx="8">
                  <c:v>8944</c:v>
                </c:pt>
                <c:pt idx="9">
                  <c:v>11807</c:v>
                </c:pt>
                <c:pt idx="10">
                  <c:v>16015</c:v>
                </c:pt>
                <c:pt idx="11">
                  <c:v>19558</c:v>
                </c:pt>
                <c:pt idx="12">
                  <c:v>20036</c:v>
                </c:pt>
                <c:pt idx="13">
                  <c:v>24517</c:v>
                </c:pt>
                <c:pt idx="14">
                  <c:v>25671</c:v>
                </c:pt>
                <c:pt idx="15">
                  <c:v>79195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F4-4CED-8481-129C8D3039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4168832"/>
        <c:axId val="144172160"/>
      </c:barChart>
      <c:catAx>
        <c:axId val="1441688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4172160"/>
        <c:crosses val="autoZero"/>
        <c:auto val="1"/>
        <c:lblAlgn val="ctr"/>
        <c:lblOffset val="100"/>
        <c:noMultiLvlLbl val="0"/>
      </c:catAx>
      <c:valAx>
        <c:axId val="144172160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416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Contratos!$A$6</c:f>
              <c:strCache>
                <c:ptCount val="1"/>
                <c:pt idx="0">
                  <c:v>Diplomado en Trabajo Social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Contratos!$B$5:$H$5</c:f>
              <c:strCache>
                <c:ptCount val="7"/>
                <c:pt idx="0">
                  <c:v>Contratos en CyL</c:v>
                </c:pt>
                <c:pt idx="1">
                  <c:v>Jornada parcial</c:v>
                </c:pt>
                <c:pt idx="2">
                  <c:v>Jornada completa</c:v>
                </c:pt>
                <c:pt idx="3">
                  <c:v>Contrato temporal</c:v>
                </c:pt>
                <c:pt idx="4">
                  <c:v>Contrato indefinido</c:v>
                </c:pt>
                <c:pt idx="5">
                  <c:v>Personas contratadas</c:v>
                </c:pt>
                <c:pt idx="6">
                  <c:v>Contratos totales</c:v>
                </c:pt>
              </c:strCache>
            </c:strRef>
          </c:cat>
          <c:val>
            <c:numRef>
              <c:f>Contratos!$B$6:$H$6</c:f>
              <c:numCache>
                <c:formatCode>General</c:formatCode>
                <c:ptCount val="7"/>
                <c:pt idx="0">
                  <c:v>0</c:v>
                </c:pt>
                <c:pt idx="1">
                  <c:v>34374</c:v>
                </c:pt>
                <c:pt idx="2">
                  <c:v>35682</c:v>
                </c:pt>
                <c:pt idx="3">
                  <c:v>67545</c:v>
                </c:pt>
                <c:pt idx="4">
                  <c:v>2838</c:v>
                </c:pt>
                <c:pt idx="5">
                  <c:v>43062</c:v>
                </c:pt>
                <c:pt idx="6">
                  <c:v>70383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86-4F48-B1DE-714D7E587E2A}"/>
            </c:ext>
          </c:extLst>
        </c:ser>
        <c:ser>
          <c:idx val="1"/>
          <c:order val="1"/>
          <c:tx>
            <c:strRef>
              <c:f>Contratos!$A$7</c:f>
              <c:strCache>
                <c:ptCount val="1"/>
                <c:pt idx="0">
                  <c:v>Graduado en Trabajo Social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Contratos!$B$5:$H$5</c:f>
              <c:strCache>
                <c:ptCount val="7"/>
                <c:pt idx="0">
                  <c:v>Contratos en CyL</c:v>
                </c:pt>
                <c:pt idx="1">
                  <c:v>Jornada parcial</c:v>
                </c:pt>
                <c:pt idx="2">
                  <c:v>Jornada completa</c:v>
                </c:pt>
                <c:pt idx="3">
                  <c:v>Contrato temporal</c:v>
                </c:pt>
                <c:pt idx="4">
                  <c:v>Contrato indefinido</c:v>
                </c:pt>
                <c:pt idx="5">
                  <c:v>Personas contratadas</c:v>
                </c:pt>
                <c:pt idx="6">
                  <c:v>Contratos totales</c:v>
                </c:pt>
              </c:strCache>
            </c:strRef>
          </c:cat>
          <c:val>
            <c:numRef>
              <c:f>Contratos!$B$7:$H$7</c:f>
              <c:numCache>
                <c:formatCode>General</c:formatCode>
                <c:ptCount val="7"/>
                <c:pt idx="0">
                  <c:v>70</c:v>
                </c:pt>
                <c:pt idx="1">
                  <c:v>7518</c:v>
                </c:pt>
                <c:pt idx="2">
                  <c:v>5242</c:v>
                </c:pt>
                <c:pt idx="3">
                  <c:v>12360</c:v>
                </c:pt>
                <c:pt idx="4">
                  <c:v>442</c:v>
                </c:pt>
                <c:pt idx="5">
                  <c:v>6779</c:v>
                </c:pt>
                <c:pt idx="6">
                  <c:v>12802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86-4F48-B1DE-714D7E587E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4701312"/>
        <c:axId val="144702848"/>
      </c:barChart>
      <c:catAx>
        <c:axId val="144701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4702848"/>
        <c:crosses val="autoZero"/>
        <c:auto val="1"/>
        <c:lblAlgn val="ctr"/>
        <c:lblOffset val="100"/>
        <c:noMultiLvlLbl val="0"/>
      </c:catAx>
      <c:valAx>
        <c:axId val="144702848"/>
        <c:scaling>
          <c:logBase val="10"/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4701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" panose="020B0604020202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[Áreas-títulos-universidades (Copia en conflicto de Manuel Carabias Herrero 2017-05-09).xlsx]Contr. CNO!Tabla dinámica1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'Contr. CNO'!$B$7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'Contr. CNO'!$A$8:$A$32</c:f>
              <c:multiLvlStrCache>
                <c:ptCount val="22"/>
                <c:lvl>
                  <c:pt idx="0">
                    <c:v>Animadores comunitarios</c:v>
                  </c:pt>
                  <c:pt idx="1">
                    <c:v>Azafatos de tierra</c:v>
                  </c:pt>
                  <c:pt idx="2">
                    <c:v>Cuidadores de niños en guarderías y centros educativos</c:v>
                  </c:pt>
                  <c:pt idx="3">
                    <c:v>Promotores de venta</c:v>
                  </c:pt>
                  <c:pt idx="4">
                    <c:v>Profesionales de apoyo al trabajo y a la educación social</c:v>
                  </c:pt>
                  <c:pt idx="5">
                    <c:v>Trabajadores de los cuidados a las personas en servicios de salud no clasificados bajo otros epígrafes</c:v>
                  </c:pt>
                  <c:pt idx="6">
                    <c:v>Camareros asalariados</c:v>
                  </c:pt>
                  <c:pt idx="7">
                    <c:v>Monitores de actividades recreativas y de entretenimiento</c:v>
                  </c:pt>
                  <c:pt idx="8">
                    <c:v>Vendedores en tiendas y almacenes</c:v>
                  </c:pt>
                  <c:pt idx="9">
                    <c:v>Profesionales del trabajo y la educación social</c:v>
                  </c:pt>
                  <c:pt idx="10">
                    <c:v>Personal de limpieza de oficinas, hoteles y otros establecimientos similares</c:v>
                  </c:pt>
                  <c:pt idx="11">
                    <c:v>Peones de las industrias manufactureras</c:v>
                  </c:pt>
                  <c:pt idx="12">
                    <c:v>Cuidadores de niños en guarderías y centros educativos</c:v>
                  </c:pt>
                  <c:pt idx="13">
                    <c:v>Profesores y profesionales de la enseñanza no clasificados bajo otros epígrafes</c:v>
                  </c:pt>
                  <c:pt idx="14">
                    <c:v>Animadores comunitarios</c:v>
                  </c:pt>
                  <c:pt idx="15">
                    <c:v>Empleados administrativos con tareas de atención al público no clasificados bajo otros epígrafes</c:v>
                  </c:pt>
                  <c:pt idx="16">
                    <c:v>Profesionales de apoyo al trabajo y a la educación social</c:v>
                  </c:pt>
                  <c:pt idx="17">
                    <c:v>Trabajadores de los cuidados a las personas en servicios de salud no clasificados bajo otros epígrafes</c:v>
                  </c:pt>
                  <c:pt idx="18">
                    <c:v>Monitores de actividades recreativas y de entretenimiento</c:v>
                  </c:pt>
                  <c:pt idx="19">
                    <c:v>Vendedores en tiendas y almacenes</c:v>
                  </c:pt>
                  <c:pt idx="20">
                    <c:v>Camareros asalariados</c:v>
                  </c:pt>
                  <c:pt idx="21">
                    <c:v>Profesionales del trabajo y la educación social</c:v>
                  </c:pt>
                </c:lvl>
                <c:lvl>
                  <c:pt idx="0">
                    <c:v>Graduado en Trabajo Social</c:v>
                  </c:pt>
                  <c:pt idx="10">
                    <c:v>Diplomado en Trabajo Social</c:v>
                  </c:pt>
                </c:lvl>
              </c:multiLvlStrCache>
            </c:multiLvlStrRef>
          </c:cat>
          <c:val>
            <c:numRef>
              <c:f>'Contr. CNO'!$B$8:$B$32</c:f>
              <c:numCache>
                <c:formatCode>General</c:formatCode>
                <c:ptCount val="22"/>
                <c:pt idx="0">
                  <c:v>338</c:v>
                </c:pt>
                <c:pt idx="1">
                  <c:v>338</c:v>
                </c:pt>
                <c:pt idx="2">
                  <c:v>361</c:v>
                </c:pt>
                <c:pt idx="3">
                  <c:v>476</c:v>
                </c:pt>
                <c:pt idx="4">
                  <c:v>480</c:v>
                </c:pt>
                <c:pt idx="5">
                  <c:v>757</c:v>
                </c:pt>
                <c:pt idx="6">
                  <c:v>1117</c:v>
                </c:pt>
                <c:pt idx="7">
                  <c:v>1132</c:v>
                </c:pt>
                <c:pt idx="8">
                  <c:v>1338</c:v>
                </c:pt>
                <c:pt idx="9">
                  <c:v>2408</c:v>
                </c:pt>
                <c:pt idx="10">
                  <c:v>509</c:v>
                </c:pt>
                <c:pt idx="11">
                  <c:v>555</c:v>
                </c:pt>
                <c:pt idx="12">
                  <c:v>1141</c:v>
                </c:pt>
                <c:pt idx="13">
                  <c:v>1154</c:v>
                </c:pt>
                <c:pt idx="14">
                  <c:v>1805</c:v>
                </c:pt>
                <c:pt idx="15">
                  <c:v>2216</c:v>
                </c:pt>
                <c:pt idx="16">
                  <c:v>2720</c:v>
                </c:pt>
                <c:pt idx="17">
                  <c:v>3127</c:v>
                </c:pt>
                <c:pt idx="18">
                  <c:v>4047</c:v>
                </c:pt>
                <c:pt idx="19">
                  <c:v>4634</c:v>
                </c:pt>
                <c:pt idx="20">
                  <c:v>4685</c:v>
                </c:pt>
                <c:pt idx="21">
                  <c:v>14687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E9-492E-93E0-36EA660999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40"/>
        <c:axId val="144999552"/>
        <c:axId val="145006592"/>
      </c:barChart>
      <c:catAx>
        <c:axId val="1449995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s-ES"/>
          </a:p>
        </c:txPr>
        <c:crossAx val="145006592"/>
        <c:crosses val="autoZero"/>
        <c:auto val="1"/>
        <c:lblAlgn val="ctr"/>
        <c:lblOffset val="100"/>
        <c:noMultiLvlLbl val="0"/>
      </c:catAx>
      <c:valAx>
        <c:axId val="14500659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1449995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[Áreas-títulos-universidades (Copia en conflicto de Manuel Carabias Herrero 2017-05-09).xlsx]Contr. CNAE!Tabla dinámica2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'Contr. CNAE'!$B$5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'Contr. CNAE'!$A$6:$A$28</c:f>
              <c:multiLvlStrCache>
                <c:ptCount val="20"/>
                <c:lvl>
                  <c:pt idx="0">
                    <c:v>Servicios de alojamiento</c:v>
                  </c:pt>
                  <c:pt idx="1">
                    <c:v>Actividades administrativas de oficina y otras actividades auxiliares a las empresas</c:v>
                  </c:pt>
                  <c:pt idx="2">
                    <c:v>Actividades sanitarias</c:v>
                  </c:pt>
                  <c:pt idx="3">
                    <c:v>Actividades asociativas</c:v>
                  </c:pt>
                  <c:pt idx="4">
                    <c:v>Servicios de comidas y bebidas</c:v>
                  </c:pt>
                  <c:pt idx="5">
                    <c:v>Comercio al por menor, excepto de vehículos de motor y motocicletas</c:v>
                  </c:pt>
                  <c:pt idx="6">
                    <c:v>Educación</c:v>
                  </c:pt>
                  <c:pt idx="7">
                    <c:v>Administración Pública y defensa; Seguridad Social obligatoria</c:v>
                  </c:pt>
                  <c:pt idx="8">
                    <c:v>Asistencia en establecimientos residenciales</c:v>
                  </c:pt>
                  <c:pt idx="9">
                    <c:v>Actividades de servicios sociales sin alojamiento</c:v>
                  </c:pt>
                  <c:pt idx="10">
                    <c:v>Actividades deportivas, recreativas y de entretenimiento</c:v>
                  </c:pt>
                  <c:pt idx="11">
                    <c:v>Publicidad y estudios de mercado</c:v>
                  </c:pt>
                  <c:pt idx="12">
                    <c:v>Actividades administrativas de oficina y otras actividades auxiliares a las empresas</c:v>
                  </c:pt>
                  <c:pt idx="13">
                    <c:v>Actividades asociativas</c:v>
                  </c:pt>
                  <c:pt idx="14">
                    <c:v>Administración Pública y defensa; Seguridad Social obligatoria</c:v>
                  </c:pt>
                  <c:pt idx="15">
                    <c:v>Educación</c:v>
                  </c:pt>
                  <c:pt idx="16">
                    <c:v>Asistencia en establecimientos residenciales</c:v>
                  </c:pt>
                  <c:pt idx="17">
                    <c:v>Servicios de comidas y bebidas</c:v>
                  </c:pt>
                  <c:pt idx="18">
                    <c:v>Comercio al por menor, excepto de vehículos de motor y motocicletas</c:v>
                  </c:pt>
                  <c:pt idx="19">
                    <c:v>Actividades de servicios sociales sin alojamiento</c:v>
                  </c:pt>
                </c:lvl>
                <c:lvl>
                  <c:pt idx="0">
                    <c:v>Diplomado en Trabajo Social</c:v>
                  </c:pt>
                  <c:pt idx="10">
                    <c:v>Graduado en Trabajo Social</c:v>
                  </c:pt>
                </c:lvl>
              </c:multiLvlStrCache>
            </c:multiLvlStrRef>
          </c:cat>
          <c:val>
            <c:numRef>
              <c:f>'Contr. CNAE'!$B$6:$B$28</c:f>
              <c:numCache>
                <c:formatCode>General</c:formatCode>
                <c:ptCount val="20"/>
                <c:pt idx="0">
                  <c:v>1145</c:v>
                </c:pt>
                <c:pt idx="1">
                  <c:v>1713</c:v>
                </c:pt>
                <c:pt idx="2">
                  <c:v>1819</c:v>
                </c:pt>
                <c:pt idx="3">
                  <c:v>2539</c:v>
                </c:pt>
                <c:pt idx="4">
                  <c:v>3611</c:v>
                </c:pt>
                <c:pt idx="5">
                  <c:v>3733</c:v>
                </c:pt>
                <c:pt idx="6">
                  <c:v>3787</c:v>
                </c:pt>
                <c:pt idx="7">
                  <c:v>4473</c:v>
                </c:pt>
                <c:pt idx="8">
                  <c:v>5619</c:v>
                </c:pt>
                <c:pt idx="9">
                  <c:v>6810</c:v>
                </c:pt>
                <c:pt idx="10">
                  <c:v>305</c:v>
                </c:pt>
                <c:pt idx="11">
                  <c:v>324</c:v>
                </c:pt>
                <c:pt idx="12">
                  <c:v>582</c:v>
                </c:pt>
                <c:pt idx="13">
                  <c:v>619</c:v>
                </c:pt>
                <c:pt idx="14">
                  <c:v>629</c:v>
                </c:pt>
                <c:pt idx="15">
                  <c:v>674</c:v>
                </c:pt>
                <c:pt idx="16">
                  <c:v>1138</c:v>
                </c:pt>
                <c:pt idx="17">
                  <c:v>1251</c:v>
                </c:pt>
                <c:pt idx="18">
                  <c:v>1331</c:v>
                </c:pt>
                <c:pt idx="19">
                  <c:v>1883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7A-4AF6-A593-E04390DE8B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5329536"/>
        <c:axId val="145328000"/>
      </c:barChart>
      <c:valAx>
        <c:axId val="145328000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5329536"/>
        <c:crosses val="autoZero"/>
        <c:crossBetween val="between"/>
      </c:valAx>
      <c:catAx>
        <c:axId val="1453295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53280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057669317267399"/>
          <c:y val="4.0322580645161303E-2"/>
          <c:w val="0.69542236598291796"/>
          <c:h val="0.61331915163830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Contratos!$A$5</c:f>
              <c:strCache>
                <c:ptCount val="1"/>
                <c:pt idx="0">
                  <c:v>Graduado en Ciencias de la Actividad Física y del Deporte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Contratos!$B$3:$H$3</c:f>
              <c:strCache>
                <c:ptCount val="7"/>
                <c:pt idx="0">
                  <c:v> CyL</c:v>
                </c:pt>
                <c:pt idx="1">
                  <c:v>Jornada Parcial</c:v>
                </c:pt>
                <c:pt idx="2">
                  <c:v>Jornada Completa</c:v>
                </c:pt>
                <c:pt idx="3">
                  <c:v>Contrato Temporal</c:v>
                </c:pt>
                <c:pt idx="4">
                  <c:v>Contrato Indefinido</c:v>
                </c:pt>
                <c:pt idx="5">
                  <c:v>Personas contratadas</c:v>
                </c:pt>
                <c:pt idx="6">
                  <c:v>Contratos totales</c:v>
                </c:pt>
              </c:strCache>
            </c:strRef>
          </c:cat>
          <c:val>
            <c:numRef>
              <c:f>Contratos!$B$5:$H$5</c:f>
              <c:numCache>
                <c:formatCode>General</c:formatCode>
                <c:ptCount val="7"/>
                <c:pt idx="0">
                  <c:v>0</c:v>
                </c:pt>
                <c:pt idx="1">
                  <c:v>2179</c:v>
                </c:pt>
                <c:pt idx="2">
                  <c:v>1183</c:v>
                </c:pt>
                <c:pt idx="3">
                  <c:v>3237</c:v>
                </c:pt>
                <c:pt idx="4">
                  <c:v>165</c:v>
                </c:pt>
                <c:pt idx="5">
                  <c:v>2144</c:v>
                </c:pt>
                <c:pt idx="6">
                  <c:v>3402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A-4679-A23B-BA0577D3DA16}"/>
            </c:ext>
          </c:extLst>
        </c:ser>
        <c:ser>
          <c:idx val="1"/>
          <c:order val="1"/>
          <c:tx>
            <c:strRef>
              <c:f>Contratos!$A$6</c:f>
              <c:strCache>
                <c:ptCount val="1"/>
                <c:pt idx="0">
                  <c:v>Licenciado en Ciencias de la Actividad Física y del Deporte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Contratos!$B$3:$H$3</c:f>
              <c:strCache>
                <c:ptCount val="7"/>
                <c:pt idx="0">
                  <c:v> CyL</c:v>
                </c:pt>
                <c:pt idx="1">
                  <c:v>Jornada Parcial</c:v>
                </c:pt>
                <c:pt idx="2">
                  <c:v>Jornada Completa</c:v>
                </c:pt>
                <c:pt idx="3">
                  <c:v>Contrato Temporal</c:v>
                </c:pt>
                <c:pt idx="4">
                  <c:v>Contrato Indefinido</c:v>
                </c:pt>
                <c:pt idx="5">
                  <c:v>Personas contratadas</c:v>
                </c:pt>
                <c:pt idx="6">
                  <c:v>Contratos totales</c:v>
                </c:pt>
              </c:strCache>
            </c:strRef>
          </c:cat>
          <c:val>
            <c:numRef>
              <c:f>Contratos!$B$6:$H$6</c:f>
              <c:numCache>
                <c:formatCode>General</c:formatCode>
                <c:ptCount val="7"/>
                <c:pt idx="0">
                  <c:v>0</c:v>
                </c:pt>
                <c:pt idx="1">
                  <c:v>10277</c:v>
                </c:pt>
                <c:pt idx="2">
                  <c:v>7070</c:v>
                </c:pt>
                <c:pt idx="3">
                  <c:v>16471</c:v>
                </c:pt>
                <c:pt idx="4">
                  <c:v>1154</c:v>
                </c:pt>
                <c:pt idx="5">
                  <c:v>11824</c:v>
                </c:pt>
                <c:pt idx="6">
                  <c:v>17625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3A-4679-A23B-BA0577D3DA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4344576"/>
        <c:axId val="144346112"/>
      </c:barChart>
      <c:catAx>
        <c:axId val="144344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44346112"/>
        <c:crosses val="autoZero"/>
        <c:auto val="1"/>
        <c:lblAlgn val="ctr"/>
        <c:lblOffset val="100"/>
        <c:noMultiLvlLbl val="0"/>
      </c:catAx>
      <c:valAx>
        <c:axId val="144346112"/>
        <c:scaling>
          <c:logBase val="10"/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434457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900">
          <a:latin typeface="Helvetica" panose="020B0604020202020204" pitchFamily="34" charset="0"/>
        </a:defRPr>
      </a:pPr>
      <a:endParaRPr lang="es-ES"/>
    </a:p>
  </c:txPr>
  <c:externalData r:id="rId2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[Áreas-títulos-universidades (16-05-17)).xlsx]CNO!Tabla dinámica10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s-E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s-E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es-E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CNO!$B$3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CNO!$A$4:$A$31</c:f>
              <c:multiLvlStrCache>
                <c:ptCount val="25"/>
                <c:lvl>
                  <c:pt idx="0">
                    <c:v>Atletas y deportistas</c:v>
                  </c:pt>
                  <c:pt idx="1">
                    <c:v>Animadores comunitarios</c:v>
                  </c:pt>
                  <c:pt idx="2">
                    <c:v>Peones del transporte de mercancías y descargadores</c:v>
                  </c:pt>
                  <c:pt idx="3">
                    <c:v>Azafatos de tierra</c:v>
                  </c:pt>
                  <c:pt idx="4">
                    <c:v>Entrenadores y árbitros de actividades deportivas</c:v>
                  </c:pt>
                  <c:pt idx="5">
                    <c:v>Cuidadores de niños en guarderías y centros educativos</c:v>
                  </c:pt>
                  <c:pt idx="6">
                    <c:v>Profesores y profesionales de la enseñanza no clasificados bajo otros epígrafes</c:v>
                  </c:pt>
                  <c:pt idx="7">
                    <c:v>Profesores de enseñanza secundaria (excepto materias específicas de formación profesional)</c:v>
                  </c:pt>
                  <c:pt idx="8">
                    <c:v>Vendedores en tiendas y almacenes</c:v>
                  </c:pt>
                  <c:pt idx="9">
                    <c:v>Camareros asalariados</c:v>
                  </c:pt>
                  <c:pt idx="10">
                    <c:v>Bañistas-socorristas</c:v>
                  </c:pt>
                  <c:pt idx="11">
                    <c:v>Instructores de actividades deportivas</c:v>
                  </c:pt>
                  <c:pt idx="12">
                    <c:v>Monitores de actividades recreativas y de entretenimiento</c:v>
                  </c:pt>
                  <c:pt idx="13">
                    <c:v>Peones de las industrias manufactureras</c:v>
                  </c:pt>
                  <c:pt idx="14">
                    <c:v>Animadores comunitarios</c:v>
                  </c:pt>
                  <c:pt idx="15">
                    <c:v>Cuidadores de niños en guarderías y centros educativos</c:v>
                  </c:pt>
                  <c:pt idx="16">
                    <c:v>Entrenadores y árbitros de actividades deportivas</c:v>
                  </c:pt>
                  <c:pt idx="17">
                    <c:v>Profesores y profesionales de la enseñanza no clasificados bajo otros epígrafes</c:v>
                  </c:pt>
                  <c:pt idx="18">
                    <c:v>Vendedores en tiendas y almacenes</c:v>
                  </c:pt>
                  <c:pt idx="19">
                    <c:v>Profesores de enseñanza primaria</c:v>
                  </c:pt>
                  <c:pt idx="20">
                    <c:v>Profesores de enseñanza secundaria (excepto materias específicas de formación profesional)</c:v>
                  </c:pt>
                  <c:pt idx="21">
                    <c:v>Camareros asalariados</c:v>
                  </c:pt>
                  <c:pt idx="22">
                    <c:v>Bañistas-socorristas</c:v>
                  </c:pt>
                  <c:pt idx="23">
                    <c:v>Instructores de actividades deportivas</c:v>
                  </c:pt>
                  <c:pt idx="24">
                    <c:v>Monitores de actividades recreativas y de entretenimiento</c:v>
                  </c:pt>
                </c:lvl>
                <c:lvl>
                  <c:pt idx="0">
                    <c:v>Graduado en Ciencias de la Actividad Física y del Deporte</c:v>
                  </c:pt>
                  <c:pt idx="13">
                    <c:v>Licenciado en Ciencias de la Actividad Física y del Deporte</c:v>
                  </c:pt>
                </c:lvl>
              </c:multiLvlStrCache>
            </c:multiLvlStrRef>
          </c:cat>
          <c:val>
            <c:numRef>
              <c:f>CNO!$B$4:$B$31</c:f>
              <c:numCache>
                <c:formatCode>General</c:formatCode>
                <c:ptCount val="25"/>
                <c:pt idx="0">
                  <c:v>12</c:v>
                </c:pt>
                <c:pt idx="1">
                  <c:v>16</c:v>
                </c:pt>
                <c:pt idx="2">
                  <c:v>19</c:v>
                </c:pt>
                <c:pt idx="3">
                  <c:v>32</c:v>
                </c:pt>
                <c:pt idx="4">
                  <c:v>63</c:v>
                </c:pt>
                <c:pt idx="5">
                  <c:v>63</c:v>
                </c:pt>
                <c:pt idx="6">
                  <c:v>63</c:v>
                </c:pt>
                <c:pt idx="7">
                  <c:v>68</c:v>
                </c:pt>
                <c:pt idx="8">
                  <c:v>212</c:v>
                </c:pt>
                <c:pt idx="9">
                  <c:v>240</c:v>
                </c:pt>
                <c:pt idx="10">
                  <c:v>317</c:v>
                </c:pt>
                <c:pt idx="11">
                  <c:v>636</c:v>
                </c:pt>
                <c:pt idx="12">
                  <c:v>774</c:v>
                </c:pt>
                <c:pt idx="13">
                  <c:v>110</c:v>
                </c:pt>
                <c:pt idx="14">
                  <c:v>133</c:v>
                </c:pt>
                <c:pt idx="15">
                  <c:v>244</c:v>
                </c:pt>
                <c:pt idx="16">
                  <c:v>282</c:v>
                </c:pt>
                <c:pt idx="17">
                  <c:v>513</c:v>
                </c:pt>
                <c:pt idx="18">
                  <c:v>705</c:v>
                </c:pt>
                <c:pt idx="19">
                  <c:v>793</c:v>
                </c:pt>
                <c:pt idx="20">
                  <c:v>834</c:v>
                </c:pt>
                <c:pt idx="21">
                  <c:v>1027</c:v>
                </c:pt>
                <c:pt idx="22">
                  <c:v>1067</c:v>
                </c:pt>
                <c:pt idx="23">
                  <c:v>2659</c:v>
                </c:pt>
                <c:pt idx="24">
                  <c:v>3264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AD-40ED-B9F5-EF2913AC47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4413440"/>
        <c:axId val="144416128"/>
      </c:barChart>
      <c:catAx>
        <c:axId val="1444134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44416128"/>
        <c:crosses val="autoZero"/>
        <c:auto val="1"/>
        <c:lblAlgn val="ctr"/>
        <c:lblOffset val="100"/>
        <c:noMultiLvlLbl val="0"/>
      </c:catAx>
      <c:valAx>
        <c:axId val="14441612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4413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>
          <a:latin typeface="Helvetica" panose="020B0604020202020204" pitchFamily="34" charset="0"/>
        </a:defRPr>
      </a:pPr>
      <a:endParaRPr lang="es-ES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[Áreas-títulos-universidades (16-05-17)).xlsx]CNAE!Tabla dinámica1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CNAE!$B$3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CNAE!$A$4:$A$30</c:f>
              <c:multiLvlStrCache>
                <c:ptCount val="24"/>
                <c:lvl>
                  <c:pt idx="0">
                    <c:v>Industria de la alimentación</c:v>
                  </c:pt>
                  <c:pt idx="1">
                    <c:v>Actividades sanitarias</c:v>
                  </c:pt>
                  <c:pt idx="2">
                    <c:v>Actividades asociativas</c:v>
                  </c:pt>
                  <c:pt idx="3">
                    <c:v>Actividades de servicios sociales sin alojamiento</c:v>
                  </c:pt>
                  <c:pt idx="4">
                    <c:v>Publicidad y estudios de mercado</c:v>
                  </c:pt>
                  <c:pt idx="5">
                    <c:v>Servicios de alojamiento</c:v>
                  </c:pt>
                  <c:pt idx="6">
                    <c:v>Actividades administrativas de oficina y otras actividades auxiliares a las empresas</c:v>
                  </c:pt>
                  <c:pt idx="7">
                    <c:v>Otros servicios personales</c:v>
                  </c:pt>
                  <c:pt idx="8">
                    <c:v>Servicios de comidas y bebidas</c:v>
                  </c:pt>
                  <c:pt idx="9">
                    <c:v>Comercio al por menor, excepto de vehículos de motor y motocicletas</c:v>
                  </c:pt>
                  <c:pt idx="10">
                    <c:v>Administración Pública y defensa; Seguridad Social obligatoria</c:v>
                  </c:pt>
                  <c:pt idx="11">
                    <c:v>Educación</c:v>
                  </c:pt>
                  <c:pt idx="12">
                    <c:v>Actividades deportivas, recreativas y de entretenimiento</c:v>
                  </c:pt>
                  <c:pt idx="13">
                    <c:v>Actividades sanitarias</c:v>
                  </c:pt>
                  <c:pt idx="14">
                    <c:v>Publicidad y estudios de mercado</c:v>
                  </c:pt>
                  <c:pt idx="15">
                    <c:v>Actividades de servicios sociales sin alojamiento</c:v>
                  </c:pt>
                  <c:pt idx="16">
                    <c:v>Servicios de alojamiento</c:v>
                  </c:pt>
                  <c:pt idx="17">
                    <c:v>Actividades asociativas</c:v>
                  </c:pt>
                  <c:pt idx="18">
                    <c:v>Actividades administrativas de oficina y otras actividades auxiliares a las empresas</c:v>
                  </c:pt>
                  <c:pt idx="19">
                    <c:v>Comercio al por menor, excepto de vehículos de motor y motocicletas</c:v>
                  </c:pt>
                  <c:pt idx="20">
                    <c:v>Servicios de comidas y bebidas</c:v>
                  </c:pt>
                  <c:pt idx="21">
                    <c:v>Administración Pública y defensa; Seguridad Social obligatoria</c:v>
                  </c:pt>
                  <c:pt idx="22">
                    <c:v>Educación</c:v>
                  </c:pt>
                  <c:pt idx="23">
                    <c:v>Actividades deportivas, recreativas y de entretenimiento</c:v>
                  </c:pt>
                </c:lvl>
                <c:lvl>
                  <c:pt idx="0">
                    <c:v>Graduado en Ciencias de la Actividad Física y del Deporte</c:v>
                  </c:pt>
                  <c:pt idx="13">
                    <c:v>Licenciado en Ciencias de la Actividad Física y del Deporte</c:v>
                  </c:pt>
                </c:lvl>
              </c:multiLvlStrCache>
            </c:multiLvlStrRef>
          </c:cat>
          <c:val>
            <c:numRef>
              <c:f>CNAE!$B$4:$B$30</c:f>
              <c:numCache>
                <c:formatCode>General</c:formatCode>
                <c:ptCount val="24"/>
                <c:pt idx="0">
                  <c:v>14</c:v>
                </c:pt>
                <c:pt idx="1">
                  <c:v>17</c:v>
                </c:pt>
                <c:pt idx="2">
                  <c:v>28</c:v>
                </c:pt>
                <c:pt idx="3">
                  <c:v>31</c:v>
                </c:pt>
                <c:pt idx="4">
                  <c:v>36</c:v>
                </c:pt>
                <c:pt idx="5">
                  <c:v>51</c:v>
                </c:pt>
                <c:pt idx="6">
                  <c:v>77</c:v>
                </c:pt>
                <c:pt idx="7">
                  <c:v>77</c:v>
                </c:pt>
                <c:pt idx="8">
                  <c:v>196</c:v>
                </c:pt>
                <c:pt idx="9">
                  <c:v>233</c:v>
                </c:pt>
                <c:pt idx="10">
                  <c:v>322</c:v>
                </c:pt>
                <c:pt idx="11">
                  <c:v>457</c:v>
                </c:pt>
                <c:pt idx="12">
                  <c:v>771</c:v>
                </c:pt>
                <c:pt idx="13">
                  <c:v>90</c:v>
                </c:pt>
                <c:pt idx="14">
                  <c:v>122</c:v>
                </c:pt>
                <c:pt idx="15">
                  <c:v>205</c:v>
                </c:pt>
                <c:pt idx="16">
                  <c:v>235</c:v>
                </c:pt>
                <c:pt idx="17">
                  <c:v>271</c:v>
                </c:pt>
                <c:pt idx="18">
                  <c:v>280</c:v>
                </c:pt>
                <c:pt idx="19">
                  <c:v>594</c:v>
                </c:pt>
                <c:pt idx="20">
                  <c:v>795</c:v>
                </c:pt>
                <c:pt idx="21">
                  <c:v>1058</c:v>
                </c:pt>
                <c:pt idx="22">
                  <c:v>2642</c:v>
                </c:pt>
                <c:pt idx="23">
                  <c:v>2664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91-434E-8FC2-89EB39ED33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6150144"/>
        <c:axId val="166152832"/>
      </c:barChart>
      <c:catAx>
        <c:axId val="1661501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66152832"/>
        <c:crosses val="autoZero"/>
        <c:auto val="1"/>
        <c:lblAlgn val="ctr"/>
        <c:lblOffset val="100"/>
        <c:noMultiLvlLbl val="0"/>
      </c:catAx>
      <c:valAx>
        <c:axId val="166152832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66150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900">
          <a:latin typeface="Helvetica" panose="020B0604020202020204" pitchFamily="34" charset="0"/>
        </a:defRPr>
      </a:pPr>
      <a:endParaRPr lang="es-E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Contratos!$A$6</c:f>
              <c:strCache>
                <c:ptCount val="1"/>
                <c:pt idx="0">
                  <c:v>Diplomado en Turismo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Contratos!$B$5:$H$5</c:f>
              <c:strCache>
                <c:ptCount val="7"/>
                <c:pt idx="0">
                  <c:v>Contratos en CyL</c:v>
                </c:pt>
                <c:pt idx="1">
                  <c:v>Jornada parcial</c:v>
                </c:pt>
                <c:pt idx="2">
                  <c:v>Jornada completa</c:v>
                </c:pt>
                <c:pt idx="3">
                  <c:v>Contrato temporal</c:v>
                </c:pt>
                <c:pt idx="4">
                  <c:v>Contrato indefinido</c:v>
                </c:pt>
                <c:pt idx="5">
                  <c:v>Personas contratadas</c:v>
                </c:pt>
                <c:pt idx="6">
                  <c:v>Contratos totales</c:v>
                </c:pt>
              </c:strCache>
            </c:strRef>
          </c:cat>
          <c:val>
            <c:numRef>
              <c:f>Contratos!$B$6:$H$6</c:f>
              <c:numCache>
                <c:formatCode>General</c:formatCode>
                <c:ptCount val="7"/>
                <c:pt idx="0">
                  <c:v>0</c:v>
                </c:pt>
                <c:pt idx="1">
                  <c:v>28554</c:v>
                </c:pt>
                <c:pt idx="2">
                  <c:v>36671</c:v>
                </c:pt>
                <c:pt idx="3">
                  <c:v>60815</c:v>
                </c:pt>
                <c:pt idx="4">
                  <c:v>4762</c:v>
                </c:pt>
                <c:pt idx="5">
                  <c:v>41481</c:v>
                </c:pt>
                <c:pt idx="6">
                  <c:v>65937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A8-44B9-8314-4575ADA3FCBD}"/>
            </c:ext>
          </c:extLst>
        </c:ser>
        <c:ser>
          <c:idx val="1"/>
          <c:order val="1"/>
          <c:tx>
            <c:strRef>
              <c:f>Contratos!$A$7</c:f>
              <c:strCache>
                <c:ptCount val="1"/>
                <c:pt idx="0">
                  <c:v>Graduado en Turismo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Contratos!$B$5:$H$5</c:f>
              <c:strCache>
                <c:ptCount val="7"/>
                <c:pt idx="0">
                  <c:v>Contratos en CyL</c:v>
                </c:pt>
                <c:pt idx="1">
                  <c:v>Jornada parcial</c:v>
                </c:pt>
                <c:pt idx="2">
                  <c:v>Jornada completa</c:v>
                </c:pt>
                <c:pt idx="3">
                  <c:v>Contrato temporal</c:v>
                </c:pt>
                <c:pt idx="4">
                  <c:v>Contrato indefinido</c:v>
                </c:pt>
                <c:pt idx="5">
                  <c:v>Personas contratadas</c:v>
                </c:pt>
                <c:pt idx="6">
                  <c:v>Contratos totales</c:v>
                </c:pt>
              </c:strCache>
            </c:strRef>
          </c:cat>
          <c:val>
            <c:numRef>
              <c:f>Contratos!$B$7:$H$7</c:f>
              <c:numCache>
                <c:formatCode>General</c:formatCode>
                <c:ptCount val="7"/>
                <c:pt idx="0">
                  <c:v>0</c:v>
                </c:pt>
                <c:pt idx="1">
                  <c:v>1989</c:v>
                </c:pt>
                <c:pt idx="2">
                  <c:v>2502</c:v>
                </c:pt>
                <c:pt idx="3">
                  <c:v>4282</c:v>
                </c:pt>
                <c:pt idx="4">
                  <c:v>233</c:v>
                </c:pt>
                <c:pt idx="5">
                  <c:v>2768</c:v>
                </c:pt>
                <c:pt idx="6">
                  <c:v>4515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A8-44B9-8314-4575ADA3FC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67002496"/>
        <c:axId val="167004032"/>
      </c:barChart>
      <c:catAx>
        <c:axId val="167002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67004032"/>
        <c:crosses val="autoZero"/>
        <c:auto val="1"/>
        <c:lblAlgn val="ctr"/>
        <c:lblOffset val="100"/>
        <c:noMultiLvlLbl val="0"/>
      </c:catAx>
      <c:valAx>
        <c:axId val="167004032"/>
        <c:scaling>
          <c:logBase val="10"/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700249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900">
          <a:latin typeface="Helvetica" panose="020B0604020202020204" pitchFamily="34" charset="0"/>
        </a:defRPr>
      </a:pPr>
      <a:endParaRPr lang="es-ES"/>
    </a:p>
  </c:txPr>
  <c:externalData r:id="rId2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[Áreas-títulos-universidades (Copia en conflicto de Manuel Carabias Herrero 2017-05-09).xlsx]Contr. CNO!Tabla dinámica1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'Contr. CNO'!$B$7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'Contr. CNO'!$A$8:$A$33</c:f>
              <c:multiLvlStrCache>
                <c:ptCount val="23"/>
                <c:lvl>
                  <c:pt idx="0">
                    <c:v>Técnicos de empresas y actividades turísticas</c:v>
                  </c:pt>
                  <c:pt idx="1">
                    <c:v>Empleados de agencias de viajes</c:v>
                  </c:pt>
                  <c:pt idx="2">
                    <c:v>Promotores de venta</c:v>
                  </c:pt>
                  <c:pt idx="3">
                    <c:v>Empleados administrativos sin tareas de atención al público no clasificados bajo otros epígrafes</c:v>
                  </c:pt>
                  <c:pt idx="4">
                    <c:v>Guías de turismo</c:v>
                  </c:pt>
                  <c:pt idx="5">
                    <c:v>Empleados de información al usurio</c:v>
                  </c:pt>
                  <c:pt idx="6">
                    <c:v>Recepcionistas (excepto de hoteles)</c:v>
                  </c:pt>
                  <c:pt idx="7">
                    <c:v>Azafatos de tierra</c:v>
                  </c:pt>
                  <c:pt idx="8">
                    <c:v>Vendedores en tiendas y almacenes</c:v>
                  </c:pt>
                  <c:pt idx="9">
                    <c:v>Camareros asalariados</c:v>
                  </c:pt>
                  <c:pt idx="10">
                    <c:v>Empleados administrativos con tareas de atención al público no clasificados bajo otros epígrafes</c:v>
                  </c:pt>
                  <c:pt idx="11">
                    <c:v>Recepcionistas de hoteles</c:v>
                  </c:pt>
                  <c:pt idx="12">
                    <c:v>Peones de las industrias manufactureras</c:v>
                  </c:pt>
                  <c:pt idx="13">
                    <c:v>Monitores de actividades recreativas y de entretenimiento</c:v>
                  </c:pt>
                  <c:pt idx="14">
                    <c:v>Azafatos de tierra</c:v>
                  </c:pt>
                  <c:pt idx="15">
                    <c:v>Empleados de agencias de viajes</c:v>
                  </c:pt>
                  <c:pt idx="16">
                    <c:v>Recepcionistas (excepto de hoteles)</c:v>
                  </c:pt>
                  <c:pt idx="17">
                    <c:v>Empleados administrativos sin tareas de atención al público no clasificados bajo otros epígrafes</c:v>
                  </c:pt>
                  <c:pt idx="18">
                    <c:v>Guías de turismo</c:v>
                  </c:pt>
                  <c:pt idx="19">
                    <c:v>Vendedores en tiendas y almacenes</c:v>
                  </c:pt>
                  <c:pt idx="20">
                    <c:v>Empleados administrativos con tareas de atención al público no clasificados bajo otros epígrafes</c:v>
                  </c:pt>
                  <c:pt idx="21">
                    <c:v>Camareros asalariados</c:v>
                  </c:pt>
                  <c:pt idx="22">
                    <c:v>Recepcionistas de hoteles</c:v>
                  </c:pt>
                </c:lvl>
                <c:lvl>
                  <c:pt idx="0">
                    <c:v>Graduado en Turismo</c:v>
                  </c:pt>
                  <c:pt idx="12">
                    <c:v>Diplomado en Turismo</c:v>
                  </c:pt>
                </c:lvl>
              </c:multiLvlStrCache>
            </c:multiLvlStrRef>
          </c:cat>
          <c:val>
            <c:numRef>
              <c:f>'Contr. CNO'!$B$8:$B$33</c:f>
              <c:numCache>
                <c:formatCode>General</c:formatCode>
                <c:ptCount val="23"/>
                <c:pt idx="0">
                  <c:v>25</c:v>
                </c:pt>
                <c:pt idx="1">
                  <c:v>84</c:v>
                </c:pt>
                <c:pt idx="2">
                  <c:v>101</c:v>
                </c:pt>
                <c:pt idx="3">
                  <c:v>109</c:v>
                </c:pt>
                <c:pt idx="4">
                  <c:v>119</c:v>
                </c:pt>
                <c:pt idx="5">
                  <c:v>161</c:v>
                </c:pt>
                <c:pt idx="6">
                  <c:v>182</c:v>
                </c:pt>
                <c:pt idx="7">
                  <c:v>256</c:v>
                </c:pt>
                <c:pt idx="8">
                  <c:v>313</c:v>
                </c:pt>
                <c:pt idx="9">
                  <c:v>319</c:v>
                </c:pt>
                <c:pt idx="10">
                  <c:v>323</c:v>
                </c:pt>
                <c:pt idx="11">
                  <c:v>890</c:v>
                </c:pt>
                <c:pt idx="12">
                  <c:v>484</c:v>
                </c:pt>
                <c:pt idx="13">
                  <c:v>1133</c:v>
                </c:pt>
                <c:pt idx="14">
                  <c:v>1830</c:v>
                </c:pt>
                <c:pt idx="15">
                  <c:v>2211</c:v>
                </c:pt>
                <c:pt idx="16">
                  <c:v>2292</c:v>
                </c:pt>
                <c:pt idx="17">
                  <c:v>2573</c:v>
                </c:pt>
                <c:pt idx="18">
                  <c:v>2911</c:v>
                </c:pt>
                <c:pt idx="19">
                  <c:v>4062</c:v>
                </c:pt>
                <c:pt idx="20">
                  <c:v>5390</c:v>
                </c:pt>
                <c:pt idx="21">
                  <c:v>5547</c:v>
                </c:pt>
                <c:pt idx="22">
                  <c:v>7296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32-4444-97B2-1D48CC041D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40"/>
        <c:axId val="167415168"/>
        <c:axId val="167422208"/>
      </c:barChart>
      <c:catAx>
        <c:axId val="16741516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67422208"/>
        <c:crosses val="autoZero"/>
        <c:auto val="1"/>
        <c:lblAlgn val="ctr"/>
        <c:lblOffset val="100"/>
        <c:noMultiLvlLbl val="0"/>
      </c:catAx>
      <c:valAx>
        <c:axId val="16742220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167415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253947159558602E-2"/>
          <c:y val="2.7572889985137398E-2"/>
          <c:w val="0.88596077389060601"/>
          <c:h val="0.67395092179742599"/>
        </c:manualLayout>
      </c:layout>
      <c:lineChart>
        <c:grouping val="standard"/>
        <c:varyColors val="0"/>
        <c:ser>
          <c:idx val="0"/>
          <c:order val="0"/>
          <c:tx>
            <c:strRef>
              <c:f>'[Áreas-títulos-universidades (Copia en conflicto de Manuel Carabias Herrero 2017-05-09).xlsx]Matrí.'!$AP$8</c:f>
              <c:strCache>
                <c:ptCount val="1"/>
                <c:pt idx="0">
                  <c:v>Administración de empresas y derecho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-3.4224097515236897E-2"/>
                  <c:y val="-4.504504504504500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D1-494F-89A7-BC7D46BA70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2017-05-09).xlsx]Matrí.'!$AQ$6:$AX$6</c:f>
              <c:strCache>
                <c:ptCount val="8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  <c:pt idx="5">
                  <c:v>2013-14</c:v>
                </c:pt>
                <c:pt idx="6">
                  <c:v>2014-15</c:v>
                </c:pt>
                <c:pt idx="7">
                  <c:v>2015-16</c:v>
                </c:pt>
              </c:strCache>
            </c:strRef>
          </c:cat>
          <c:val>
            <c:numRef>
              <c:f>'[Áreas-títulos-universidades (Copia en conflicto de Manuel Carabias Herrero 2017-05-09).xlsx]Matrí.'!$AH$8:$AO$8</c:f>
              <c:numCache>
                <c:formatCode>General</c:formatCode>
                <c:ptCount val="8"/>
                <c:pt idx="0">
                  <c:v>3152</c:v>
                </c:pt>
                <c:pt idx="1">
                  <c:v>2932</c:v>
                </c:pt>
                <c:pt idx="2">
                  <c:v>2702</c:v>
                </c:pt>
                <c:pt idx="3">
                  <c:v>2621</c:v>
                </c:pt>
                <c:pt idx="4">
                  <c:v>2434</c:v>
                </c:pt>
                <c:pt idx="5">
                  <c:v>2260</c:v>
                </c:pt>
                <c:pt idx="6">
                  <c:v>2010</c:v>
                </c:pt>
                <c:pt idx="7">
                  <c:v>1838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D1-494F-89A7-BC7D46BA70AF}"/>
            </c:ext>
          </c:extLst>
        </c:ser>
        <c:ser>
          <c:idx val="1"/>
          <c:order val="1"/>
          <c:tx>
            <c:strRef>
              <c:f>'[Áreas-títulos-universidades (Copia en conflicto de Manuel Carabias Herrero 2017-05-09).xlsx]Matrí.'!$AP$9</c:f>
              <c:strCache>
                <c:ptCount val="1"/>
                <c:pt idx="0">
                  <c:v>Artes y humanidades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2017-05-09).xlsx]Matrí.'!$AQ$6:$AX$6</c:f>
              <c:strCache>
                <c:ptCount val="8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  <c:pt idx="5">
                  <c:v>2013-14</c:v>
                </c:pt>
                <c:pt idx="6">
                  <c:v>2014-15</c:v>
                </c:pt>
                <c:pt idx="7">
                  <c:v>2015-16</c:v>
                </c:pt>
              </c:strCache>
            </c:strRef>
          </c:cat>
          <c:val>
            <c:numRef>
              <c:f>'[Áreas-títulos-universidades (Copia en conflicto de Manuel Carabias Herrero 2017-05-09).xlsx]Matrí.'!$AH$9:$AO$9</c:f>
              <c:numCache>
                <c:formatCode>General</c:formatCode>
                <c:ptCount val="8"/>
                <c:pt idx="0">
                  <c:v>5987</c:v>
                </c:pt>
                <c:pt idx="1">
                  <c:v>5796</c:v>
                </c:pt>
                <c:pt idx="2">
                  <c:v>6238</c:v>
                </c:pt>
                <c:pt idx="3">
                  <c:v>6725</c:v>
                </c:pt>
                <c:pt idx="4">
                  <c:v>6913</c:v>
                </c:pt>
                <c:pt idx="5">
                  <c:v>6955</c:v>
                </c:pt>
                <c:pt idx="6">
                  <c:v>6835</c:v>
                </c:pt>
                <c:pt idx="7">
                  <c:v>6843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CD1-494F-89A7-BC7D46BA70AF}"/>
            </c:ext>
          </c:extLst>
        </c:ser>
        <c:ser>
          <c:idx val="2"/>
          <c:order val="2"/>
          <c:tx>
            <c:strRef>
              <c:f>'[Áreas-títulos-universidades (Copia en conflicto de Manuel Carabias Herrero 2017-05-09).xlsx]Matrí.'!$AP$10</c:f>
              <c:strCache>
                <c:ptCount val="1"/>
                <c:pt idx="0">
                  <c:v>Ciencias sociales, periodismo y documentación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2017-05-09).xlsx]Matrí.'!$AQ$6:$AX$6</c:f>
              <c:strCache>
                <c:ptCount val="8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  <c:pt idx="5">
                  <c:v>2013-14</c:v>
                </c:pt>
                <c:pt idx="6">
                  <c:v>2014-15</c:v>
                </c:pt>
                <c:pt idx="7">
                  <c:v>2015-16</c:v>
                </c:pt>
              </c:strCache>
            </c:strRef>
          </c:cat>
          <c:val>
            <c:numRef>
              <c:f>'[Áreas-títulos-universidades (Copia en conflicto de Manuel Carabias Herrero 2017-05-09).xlsx]Matrí.'!$AH$10:$AO$10</c:f>
              <c:numCache>
                <c:formatCode>General</c:formatCode>
                <c:ptCount val="8"/>
                <c:pt idx="0">
                  <c:v>1799</c:v>
                </c:pt>
                <c:pt idx="1">
                  <c:v>1735</c:v>
                </c:pt>
                <c:pt idx="2">
                  <c:v>1709</c:v>
                </c:pt>
                <c:pt idx="3">
                  <c:v>1776</c:v>
                </c:pt>
                <c:pt idx="4">
                  <c:v>1721</c:v>
                </c:pt>
                <c:pt idx="5">
                  <c:v>1679</c:v>
                </c:pt>
                <c:pt idx="6">
                  <c:v>1550</c:v>
                </c:pt>
                <c:pt idx="7">
                  <c:v>1521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CD1-494F-89A7-BC7D46BA70AF}"/>
            </c:ext>
          </c:extLst>
        </c:ser>
        <c:ser>
          <c:idx val="3"/>
          <c:order val="3"/>
          <c:tx>
            <c:strRef>
              <c:f>'[Áreas-títulos-universidades (Copia en conflicto de Manuel Carabias Herrero 2017-05-09).xlsx]Matrí.'!$AP$11</c:f>
              <c:strCache>
                <c:ptCount val="1"/>
                <c:pt idx="0">
                  <c:v>Educación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2017-05-09).xlsx]Matrí.'!$AQ$6:$AX$6</c:f>
              <c:strCache>
                <c:ptCount val="8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  <c:pt idx="5">
                  <c:v>2013-14</c:v>
                </c:pt>
                <c:pt idx="6">
                  <c:v>2014-15</c:v>
                </c:pt>
                <c:pt idx="7">
                  <c:v>2015-16</c:v>
                </c:pt>
              </c:strCache>
            </c:strRef>
          </c:cat>
          <c:val>
            <c:numRef>
              <c:f>'[Áreas-títulos-universidades (Copia en conflicto de Manuel Carabias Herrero 2017-05-09).xlsx]Matrí.'!$AH$11:$AO$11</c:f>
              <c:numCache>
                <c:formatCode>General</c:formatCode>
                <c:ptCount val="8"/>
                <c:pt idx="0">
                  <c:v>9198</c:v>
                </c:pt>
                <c:pt idx="1">
                  <c:v>9958</c:v>
                </c:pt>
                <c:pt idx="2">
                  <c:v>9736</c:v>
                </c:pt>
                <c:pt idx="3">
                  <c:v>10887</c:v>
                </c:pt>
                <c:pt idx="4">
                  <c:v>10373</c:v>
                </c:pt>
                <c:pt idx="5">
                  <c:v>10553</c:v>
                </c:pt>
                <c:pt idx="6">
                  <c:v>8928</c:v>
                </c:pt>
                <c:pt idx="7">
                  <c:v>7844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CD1-494F-89A7-BC7D46BA70AF}"/>
            </c:ext>
          </c:extLst>
        </c:ser>
        <c:ser>
          <c:idx val="4"/>
          <c:order val="4"/>
          <c:tx>
            <c:strRef>
              <c:f>'[Áreas-títulos-universidades (Copia en conflicto de Manuel Carabias Herrero 2017-05-09).xlsx]Matrí.'!$AP$12</c:f>
              <c:strCache>
                <c:ptCount val="1"/>
                <c:pt idx="0">
                  <c:v>Salud y bienestar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3.6568213783403698E-2"/>
                  <c:y val="4.504504504504420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D1-494F-89A7-BC7D46BA70AF}"/>
                </c:ext>
              </c:extLst>
            </c:dLbl>
            <c:dLbl>
              <c:idx val="4"/>
              <c:layout>
                <c:manualLayout>
                  <c:x val="-3.2407499695449503E-2"/>
                  <c:y val="9.009009009009010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CD1-494F-89A7-BC7D46BA70AF}"/>
                </c:ext>
              </c:extLst>
            </c:dLbl>
            <c:dLbl>
              <c:idx val="5"/>
              <c:layout>
                <c:manualLayout>
                  <c:x val="-3.0063383427282601E-2"/>
                  <c:y val="1.351351351351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D1-494F-89A7-BC7D46BA70AF}"/>
                </c:ext>
              </c:extLst>
            </c:dLbl>
            <c:dLbl>
              <c:idx val="6"/>
              <c:layout>
                <c:manualLayout>
                  <c:x val="-3.2407499695449503E-2"/>
                  <c:y val="9.009009009009010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CD1-494F-89A7-BC7D46BA70AF}"/>
                </c:ext>
              </c:extLst>
            </c:dLbl>
            <c:dLbl>
              <c:idx val="7"/>
              <c:layout>
                <c:manualLayout>
                  <c:x val="-3.2407499695449503E-2"/>
                  <c:y val="4.504504504504500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CD1-494F-89A7-BC7D46BA70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2017-05-09).xlsx]Matrí.'!$AQ$6:$AX$6</c:f>
              <c:strCache>
                <c:ptCount val="8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  <c:pt idx="5">
                  <c:v>2013-14</c:v>
                </c:pt>
                <c:pt idx="6">
                  <c:v>2014-15</c:v>
                </c:pt>
                <c:pt idx="7">
                  <c:v>2015-16</c:v>
                </c:pt>
              </c:strCache>
            </c:strRef>
          </c:cat>
          <c:val>
            <c:numRef>
              <c:f>'[Áreas-títulos-universidades (Copia en conflicto de Manuel Carabias Herrero 2017-05-09).xlsx]Matrí.'!$AH$12:$AO$12</c:f>
              <c:numCache>
                <c:formatCode>General</c:formatCode>
                <c:ptCount val="8"/>
                <c:pt idx="0">
                  <c:v>1045</c:v>
                </c:pt>
                <c:pt idx="1">
                  <c:v>987</c:v>
                </c:pt>
                <c:pt idx="2">
                  <c:v>910</c:v>
                </c:pt>
                <c:pt idx="3">
                  <c:v>1020</c:v>
                </c:pt>
                <c:pt idx="4">
                  <c:v>975</c:v>
                </c:pt>
                <c:pt idx="5">
                  <c:v>974</c:v>
                </c:pt>
                <c:pt idx="6">
                  <c:v>884</c:v>
                </c:pt>
                <c:pt idx="7">
                  <c:v>734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CD1-494F-89A7-BC7D46BA70AF}"/>
            </c:ext>
          </c:extLst>
        </c:ser>
        <c:ser>
          <c:idx val="5"/>
          <c:order val="5"/>
          <c:tx>
            <c:strRef>
              <c:f>'[Áreas-títulos-universidades (Copia en conflicto de Manuel Carabias Herrero 2017-05-09).xlsx]Matrí.'!$AP$13</c:f>
              <c:strCache>
                <c:ptCount val="1"/>
                <c:pt idx="0">
                  <c:v>Servicios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2017-05-09).xlsx]Matrí.'!$AQ$6:$AX$6</c:f>
              <c:strCache>
                <c:ptCount val="8"/>
                <c:pt idx="0">
                  <c:v>2008-09</c:v>
                </c:pt>
                <c:pt idx="1">
                  <c:v>2009-10</c:v>
                </c:pt>
                <c:pt idx="2">
                  <c:v>2010-11</c:v>
                </c:pt>
                <c:pt idx="3">
                  <c:v>2011-12</c:v>
                </c:pt>
                <c:pt idx="4">
                  <c:v>2012-13</c:v>
                </c:pt>
                <c:pt idx="5">
                  <c:v>2013-14</c:v>
                </c:pt>
                <c:pt idx="6">
                  <c:v>2014-15</c:v>
                </c:pt>
                <c:pt idx="7">
                  <c:v>2015-16</c:v>
                </c:pt>
              </c:strCache>
            </c:strRef>
          </c:cat>
          <c:val>
            <c:numRef>
              <c:f>'[Áreas-títulos-universidades (Copia en conflicto de Manuel Carabias Herrero 2017-05-09).xlsx]Matrí.'!$AH$13:$AO$13</c:f>
              <c:numCache>
                <c:formatCode>General</c:formatCode>
                <c:ptCount val="8"/>
                <c:pt idx="0">
                  <c:v>1387</c:v>
                </c:pt>
                <c:pt idx="1">
                  <c:v>1299</c:v>
                </c:pt>
                <c:pt idx="2">
                  <c:v>1242</c:v>
                </c:pt>
                <c:pt idx="3">
                  <c:v>1255</c:v>
                </c:pt>
                <c:pt idx="4">
                  <c:v>1165</c:v>
                </c:pt>
                <c:pt idx="5">
                  <c:v>1115</c:v>
                </c:pt>
                <c:pt idx="6">
                  <c:v>1084</c:v>
                </c:pt>
                <c:pt idx="7">
                  <c:v>1096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CD1-494F-89A7-BC7D46BA70A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9374592"/>
        <c:axId val="139376128"/>
      </c:lineChart>
      <c:catAx>
        <c:axId val="139374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9376128"/>
        <c:crosses val="autoZero"/>
        <c:auto val="1"/>
        <c:lblAlgn val="ctr"/>
        <c:lblOffset val="100"/>
        <c:noMultiLvlLbl val="0"/>
      </c:catAx>
      <c:valAx>
        <c:axId val="13937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937459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22347214284064945"/>
          <c:y val="0.75019575181364506"/>
          <c:w val="0.55305550997571795"/>
          <c:h val="0.234481918243103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[Áreas-títulos-universidades (Copia en conflicto de Manuel Carabias Herrero 2017-05-09).xlsx]Contr. CNAE!Tabla dinámica2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Helvetica" panose="020B0604020202020204" pitchFamily="34" charset="0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51801921905977555"/>
          <c:y val="1.9029795115036611E-2"/>
          <c:w val="0.42912933121468871"/>
          <c:h val="0.888147259647069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'Contr. CNAE'!$B$5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'Contr. CNAE'!$A$6:$A$29</c:f>
              <c:multiLvlStrCache>
                <c:ptCount val="21"/>
                <c:lvl>
                  <c:pt idx="0">
                    <c:v>Actividades sanitarias</c:v>
                  </c:pt>
                  <c:pt idx="1">
                    <c:v>Almacenamiento y actividades anexas al transporte</c:v>
                  </c:pt>
                  <c:pt idx="2">
                    <c:v>Publicidad y estudios de mercado</c:v>
                  </c:pt>
                  <c:pt idx="3">
                    <c:v>Comercio al por mayor e intermediarios del comercio, excepto de vehículos de motor y motocicletas</c:v>
                  </c:pt>
                  <c:pt idx="4">
                    <c:v>Administración Pública y defensa; Seguridad Social obligatoria</c:v>
                  </c:pt>
                  <c:pt idx="5">
                    <c:v>Educación</c:v>
                  </c:pt>
                  <c:pt idx="6">
                    <c:v>Actividades de agencias de viajes, operadores turísticos, servicios de reservas y actividades relacionadas con los mismos</c:v>
                  </c:pt>
                  <c:pt idx="7">
                    <c:v>Actividades administrativas de oficina y otras actividades auxiliares a las empresas</c:v>
                  </c:pt>
                  <c:pt idx="8">
                    <c:v>Comercio al por menor, excepto de vehículos de motor y motocicletas</c:v>
                  </c:pt>
                  <c:pt idx="9">
                    <c:v>Servicios de comidas y bebidas</c:v>
                  </c:pt>
                  <c:pt idx="10">
                    <c:v>Servicios de alojamiento</c:v>
                  </c:pt>
                  <c:pt idx="11">
                    <c:v>Otras actividades profesionales, científicas y técnicas</c:v>
                  </c:pt>
                  <c:pt idx="12">
                    <c:v>Actividades deportivas, recreativas y de entretenimiento</c:v>
                  </c:pt>
                  <c:pt idx="13">
                    <c:v>Publicidad y estudios de mercado</c:v>
                  </c:pt>
                  <c:pt idx="14">
                    <c:v>Administración Pública y defensa; Seguridad Social obligatoria</c:v>
                  </c:pt>
                  <c:pt idx="15">
                    <c:v>Educación</c:v>
                  </c:pt>
                  <c:pt idx="16">
                    <c:v>Actividades de agencias de viajes, operadores turísticos, servicios de reservas y actividades relacionadas con los mismos</c:v>
                  </c:pt>
                  <c:pt idx="17">
                    <c:v>Servicios de comidas y bebidas</c:v>
                  </c:pt>
                  <c:pt idx="18">
                    <c:v>Actividades administrativas de oficina y otras actividades auxiliares a las empresas</c:v>
                  </c:pt>
                  <c:pt idx="19">
                    <c:v>Comercio al por menor, excepto de vehículos de motor y motocicletas</c:v>
                  </c:pt>
                  <c:pt idx="20">
                    <c:v>Servicios de alojamiento</c:v>
                  </c:pt>
                </c:lvl>
                <c:lvl>
                  <c:pt idx="0">
                    <c:v>Diplomado en Turismo</c:v>
                  </c:pt>
                  <c:pt idx="11">
                    <c:v>Graduado en Turismo</c:v>
                  </c:pt>
                </c:lvl>
              </c:multiLvlStrCache>
            </c:multiLvlStrRef>
          </c:cat>
          <c:val>
            <c:numRef>
              <c:f>'Contr. CNAE'!$B$6:$B$29</c:f>
              <c:numCache>
                <c:formatCode>General</c:formatCode>
                <c:ptCount val="21"/>
                <c:pt idx="0">
                  <c:v>428</c:v>
                </c:pt>
                <c:pt idx="1">
                  <c:v>469</c:v>
                </c:pt>
                <c:pt idx="2">
                  <c:v>1145</c:v>
                </c:pt>
                <c:pt idx="3">
                  <c:v>1305</c:v>
                </c:pt>
                <c:pt idx="4">
                  <c:v>1932</c:v>
                </c:pt>
                <c:pt idx="5">
                  <c:v>2696</c:v>
                </c:pt>
                <c:pt idx="6">
                  <c:v>3158</c:v>
                </c:pt>
                <c:pt idx="7">
                  <c:v>3239</c:v>
                </c:pt>
                <c:pt idx="8">
                  <c:v>3248</c:v>
                </c:pt>
                <c:pt idx="9">
                  <c:v>3848</c:v>
                </c:pt>
                <c:pt idx="10">
                  <c:v>7302</c:v>
                </c:pt>
                <c:pt idx="11">
                  <c:v>100</c:v>
                </c:pt>
                <c:pt idx="12">
                  <c:v>120</c:v>
                </c:pt>
                <c:pt idx="13">
                  <c:v>120</c:v>
                </c:pt>
                <c:pt idx="14">
                  <c:v>136</c:v>
                </c:pt>
                <c:pt idx="15">
                  <c:v>159</c:v>
                </c:pt>
                <c:pt idx="16">
                  <c:v>263</c:v>
                </c:pt>
                <c:pt idx="17">
                  <c:v>277</c:v>
                </c:pt>
                <c:pt idx="18">
                  <c:v>297</c:v>
                </c:pt>
                <c:pt idx="19">
                  <c:v>301</c:v>
                </c:pt>
                <c:pt idx="20">
                  <c:v>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F-4CD4-B415-3548DA2E3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4615680"/>
        <c:axId val="144614144"/>
      </c:barChart>
      <c:valAx>
        <c:axId val="144614144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4615680"/>
        <c:crosses val="autoZero"/>
        <c:crossBetween val="between"/>
      </c:valAx>
      <c:catAx>
        <c:axId val="1446156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446141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r>
              <a:rPr lang="es-ES" sz="1400" dirty="0"/>
              <a:t>Contratos de titulados en los años 2014, 2015 y 2016 en Castilla y León</a:t>
            </a:r>
          </a:p>
        </c:rich>
      </c:tx>
      <c:layout>
        <c:manualLayout>
          <c:xMode val="edge"/>
          <c:yMode val="edge"/>
          <c:x val="0.129209510575883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Contratos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Artes</c:v>
                </c:pt>
                <c:pt idx="1">
                  <c:v>Humanidades (excepto lenguas)</c:v>
                </c:pt>
                <c:pt idx="2">
                  <c:v>Lenguas</c:v>
                </c:pt>
                <c:pt idx="3">
                  <c:v>Ciencias sociales, periodismo y documentación</c:v>
                </c:pt>
                <c:pt idx="4">
                  <c:v>Periodismo y documentación</c:v>
                </c:pt>
                <c:pt idx="5">
                  <c:v>Educación</c:v>
                </c:pt>
                <c:pt idx="6">
                  <c:v>Salud y bienestar</c:v>
                </c:pt>
                <c:pt idx="7">
                  <c:v>Servicios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1022</c:v>
                </c:pt>
                <c:pt idx="1">
                  <c:v>810</c:v>
                </c:pt>
                <c:pt idx="2">
                  <c:v>981</c:v>
                </c:pt>
                <c:pt idx="3">
                  <c:v>249</c:v>
                </c:pt>
                <c:pt idx="4">
                  <c:v>1004</c:v>
                </c:pt>
                <c:pt idx="5">
                  <c:v>3499</c:v>
                </c:pt>
                <c:pt idx="6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84-4575-8BEC-C632172881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1428224"/>
        <c:axId val="161429760"/>
      </c:barChart>
      <c:catAx>
        <c:axId val="16142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61429760"/>
        <c:crosses val="autoZero"/>
        <c:auto val="1"/>
        <c:lblAlgn val="ctr"/>
        <c:lblOffset val="100"/>
        <c:noMultiLvlLbl val="0"/>
      </c:catAx>
      <c:valAx>
        <c:axId val="161429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6142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r>
              <a:rPr lang="es-ES" sz="1200" dirty="0"/>
              <a:t>Titulados</a:t>
            </a:r>
            <a:r>
              <a:rPr lang="es-ES" sz="1200" baseline="0" dirty="0"/>
              <a:t> y </a:t>
            </a:r>
            <a:r>
              <a:rPr lang="es-ES" sz="1200" dirty="0"/>
              <a:t>Contratos en los años 2014, 2015 y 2016 en España</a:t>
            </a:r>
          </a:p>
        </c:rich>
      </c:tx>
      <c:layout>
        <c:manualLayout>
          <c:xMode val="edge"/>
          <c:yMode val="edge"/>
          <c:x val="1.4847751958503946E-2"/>
          <c:y val="1.74757294913026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Contratos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Artes</c:v>
                </c:pt>
                <c:pt idx="1">
                  <c:v>Humanidades (excepto lenguas)</c:v>
                </c:pt>
                <c:pt idx="2">
                  <c:v>Lenguas</c:v>
                </c:pt>
                <c:pt idx="3">
                  <c:v>Ciencias sociales, periodismo y documentación</c:v>
                </c:pt>
                <c:pt idx="4">
                  <c:v>Periodismo y documentación</c:v>
                </c:pt>
                <c:pt idx="5">
                  <c:v>Educación</c:v>
                </c:pt>
                <c:pt idx="6">
                  <c:v>Salud y bienestar</c:v>
                </c:pt>
                <c:pt idx="7">
                  <c:v>Servicios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75756</c:v>
                </c:pt>
                <c:pt idx="1">
                  <c:v>51603</c:v>
                </c:pt>
                <c:pt idx="2">
                  <c:v>57496</c:v>
                </c:pt>
                <c:pt idx="3">
                  <c:v>32970</c:v>
                </c:pt>
                <c:pt idx="4">
                  <c:v>53604</c:v>
                </c:pt>
                <c:pt idx="5">
                  <c:v>419732</c:v>
                </c:pt>
                <c:pt idx="6">
                  <c:v>51185</c:v>
                </c:pt>
                <c:pt idx="7">
                  <c:v>91478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FF-4688-A060-46DC726CF3C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Personas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Artes</c:v>
                </c:pt>
                <c:pt idx="1">
                  <c:v>Humanidades (excepto lenguas)</c:v>
                </c:pt>
                <c:pt idx="2">
                  <c:v>Lenguas</c:v>
                </c:pt>
                <c:pt idx="3">
                  <c:v>Ciencias sociales, periodismo y documentación</c:v>
                </c:pt>
                <c:pt idx="4">
                  <c:v>Periodismo y documentación</c:v>
                </c:pt>
                <c:pt idx="5">
                  <c:v>Educación</c:v>
                </c:pt>
                <c:pt idx="6">
                  <c:v>Salud y bienestar</c:v>
                </c:pt>
                <c:pt idx="7">
                  <c:v>Servicios</c:v>
                </c:pt>
              </c:strCache>
            </c:strRef>
          </c:cat>
          <c:val>
            <c:numRef>
              <c:f>Hoja1!$C$2:$C$9</c:f>
              <c:numCache>
                <c:formatCode>General</c:formatCode>
                <c:ptCount val="8"/>
                <c:pt idx="0">
                  <c:v>45546</c:v>
                </c:pt>
                <c:pt idx="1">
                  <c:v>32287</c:v>
                </c:pt>
                <c:pt idx="2">
                  <c:v>39664</c:v>
                </c:pt>
                <c:pt idx="3">
                  <c:v>21412</c:v>
                </c:pt>
                <c:pt idx="4">
                  <c:v>33349</c:v>
                </c:pt>
                <c:pt idx="5">
                  <c:v>254523</c:v>
                </c:pt>
                <c:pt idx="6">
                  <c:v>49841</c:v>
                </c:pt>
                <c:pt idx="7">
                  <c:v>58217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FF-4688-A060-46DC726CF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1473280"/>
        <c:axId val="161474816"/>
      </c:barChart>
      <c:catAx>
        <c:axId val="16147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61474816"/>
        <c:crosses val="autoZero"/>
        <c:auto val="1"/>
        <c:lblAlgn val="ctr"/>
        <c:lblOffset val="100"/>
        <c:noMultiLvlLbl val="0"/>
      </c:catAx>
      <c:valAx>
        <c:axId val="16147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+mn-cs"/>
              </a:defRPr>
            </a:pPr>
            <a:endParaRPr lang="es-ES"/>
          </a:p>
        </c:txPr>
        <c:crossAx val="16147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038703703703703E-2"/>
          <c:y val="3.0754761904761899E-2"/>
          <c:w val="0.88933166666666696"/>
          <c:h val="0.69642420634920599"/>
        </c:manualLayout>
      </c:layout>
      <c:lineChart>
        <c:grouping val="standard"/>
        <c:varyColors val="0"/>
        <c:ser>
          <c:idx val="0"/>
          <c:order val="0"/>
          <c:tx>
            <c:strRef>
              <c:f>'Demandan. y egres.'!$B$5</c:f>
              <c:strCache>
                <c:ptCount val="1"/>
                <c:pt idx="0">
                  <c:v>Demandantes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Hoja3!$B$2:$D$2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('Demandan. y egres.'!$B$6,'Demandan. y egres.'!$F$6,'Demandan. y egres.'!$J$6)</c:f>
              <c:numCache>
                <c:formatCode>General</c:formatCode>
                <c:ptCount val="3"/>
                <c:pt idx="0">
                  <c:v>35355</c:v>
                </c:pt>
                <c:pt idx="1">
                  <c:v>34300</c:v>
                </c:pt>
                <c:pt idx="2">
                  <c:v>31763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A5-4A14-A9F3-361D151F3121}"/>
            </c:ext>
          </c:extLst>
        </c:ser>
        <c:ser>
          <c:idx val="1"/>
          <c:order val="1"/>
          <c:tx>
            <c:strRef>
              <c:f>'Demandan. y egres.'!$C$5</c:f>
              <c:strCache>
                <c:ptCount val="1"/>
                <c:pt idx="0">
                  <c:v>Egresados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Hoja3!$B$2:$D$2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'Demandan. y egres.'!$C$6:$E$6</c:f>
              <c:numCache>
                <c:formatCode>General</c:formatCode>
                <c:ptCount val="3"/>
                <c:pt idx="0">
                  <c:v>386</c:v>
                </c:pt>
                <c:pt idx="1">
                  <c:v>398</c:v>
                </c:pt>
                <c:pt idx="2">
                  <c:v>269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A5-4A14-A9F3-361D151F3121}"/>
            </c:ext>
          </c:extLst>
        </c:ser>
        <c:ser>
          <c:idx val="2"/>
          <c:order val="2"/>
          <c:tx>
            <c:strRef>
              <c:f>Hoja3!$A$56</c:f>
              <c:strCache>
                <c:ptCount val="1"/>
                <c:pt idx="0">
                  <c:v>Suma empleos afines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Hoja3!$B$2:$D$2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Hoja3!$B$56:$D$56</c:f>
              <c:numCache>
                <c:formatCode>General</c:formatCode>
                <c:ptCount val="3"/>
                <c:pt idx="0">
                  <c:v>6515</c:v>
                </c:pt>
                <c:pt idx="1">
                  <c:v>6539</c:v>
                </c:pt>
                <c:pt idx="2">
                  <c:v>7015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3A5-4A14-A9F3-361D151F312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9468928"/>
        <c:axId val="159478912"/>
      </c:lineChart>
      <c:catAx>
        <c:axId val="15946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478912"/>
        <c:crosses val="autoZero"/>
        <c:auto val="1"/>
        <c:lblAlgn val="ctr"/>
        <c:lblOffset val="100"/>
        <c:noMultiLvlLbl val="0"/>
      </c:catAx>
      <c:valAx>
        <c:axId val="15947891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946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018703703703704"/>
          <c:y val="0.80268943477488564"/>
          <c:w val="0.83488518518518517"/>
          <c:h val="0.197310565225114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'Demandan. y egres.'!$B$5</c:f>
              <c:strCache>
                <c:ptCount val="1"/>
                <c:pt idx="0">
                  <c:v>Demandantes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('Demandan. y egres.'!$B$4,'Demandan. y egres.'!$F$4,'Demandan. y egres.'!$J$4)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('Demandan. y egres.'!$B$6,'Demandan. y egres.'!$F$6,'Demandan. y egres.'!$J$6)</c:f>
              <c:numCache>
                <c:formatCode>General</c:formatCode>
                <c:ptCount val="3"/>
                <c:pt idx="0">
                  <c:v>32990</c:v>
                </c:pt>
                <c:pt idx="1">
                  <c:v>31805</c:v>
                </c:pt>
                <c:pt idx="2">
                  <c:v>29876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77-4C33-908C-D20295CC9D01}"/>
            </c:ext>
          </c:extLst>
        </c:ser>
        <c:ser>
          <c:idx val="1"/>
          <c:order val="1"/>
          <c:tx>
            <c:strRef>
              <c:f>'Demandan. y egres.'!$C$5</c:f>
              <c:strCache>
                <c:ptCount val="1"/>
                <c:pt idx="0">
                  <c:v>Egresados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('Demandan. y egres.'!$B$4,'Demandan. y egres.'!$F$4,'Demandan. y egres.'!$J$4)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'Demandan. y egres.'!$C$6:$E$6</c:f>
              <c:numCache>
                <c:formatCode>General</c:formatCode>
                <c:ptCount val="3"/>
                <c:pt idx="0">
                  <c:v>142</c:v>
                </c:pt>
                <c:pt idx="1">
                  <c:v>143</c:v>
                </c:pt>
                <c:pt idx="2">
                  <c:v>128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77-4C33-908C-D20295CC9D01}"/>
            </c:ext>
          </c:extLst>
        </c:ser>
        <c:ser>
          <c:idx val="2"/>
          <c:order val="2"/>
          <c:tx>
            <c:strRef>
              <c:f>Hoja3!$A$56</c:f>
              <c:strCache>
                <c:ptCount val="1"/>
                <c:pt idx="0">
                  <c:v>Suma empleos afines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Hoja3!$B$56:$D$56</c:f>
              <c:numCache>
                <c:formatCode>General</c:formatCode>
                <c:ptCount val="3"/>
                <c:pt idx="0">
                  <c:v>2745</c:v>
                </c:pt>
                <c:pt idx="1">
                  <c:v>4112</c:v>
                </c:pt>
                <c:pt idx="2">
                  <c:v>3081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077-4C33-908C-D20295CC9D0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8774400"/>
        <c:axId val="158775936"/>
      </c:lineChart>
      <c:catAx>
        <c:axId val="15877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8775936"/>
        <c:crosses val="autoZero"/>
        <c:auto val="1"/>
        <c:lblAlgn val="ctr"/>
        <c:lblOffset val="100"/>
        <c:noMultiLvlLbl val="0"/>
      </c:catAx>
      <c:valAx>
        <c:axId val="1587759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8774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2"/>
          <c:order val="2"/>
          <c:tx>
            <c:strRef>
              <c:f>Hoja3!$A$108</c:f>
              <c:strCache>
                <c:ptCount val="1"/>
                <c:pt idx="0">
                  <c:v>Suma empleos afines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Hoja3!$A$127:$A$137</c:f>
              <c:strCache>
                <c:ptCount val="11"/>
                <c:pt idx="0">
                  <c:v>Animadores comunitarios</c:v>
                </c:pt>
                <c:pt idx="1">
                  <c:v>Camareros asalariados</c:v>
                </c:pt>
                <c:pt idx="2">
                  <c:v>Cuidadores de niños en guarderías y centros educativos</c:v>
                </c:pt>
                <c:pt idx="3">
                  <c:v>Maestros de educación infantil</c:v>
                </c:pt>
                <c:pt idx="4">
                  <c:v>Monitores de actividades recreativas y de entretenimiento</c:v>
                </c:pt>
                <c:pt idx="5">
                  <c:v>Peones de las industrias manufactureras</c:v>
                </c:pt>
                <c:pt idx="6">
                  <c:v>Profesores de enseñanza no reglada de idiomas</c:v>
                </c:pt>
                <c:pt idx="7">
                  <c:v>Profesores de enseñanza primaria</c:v>
                </c:pt>
                <c:pt idx="8">
                  <c:v>Profesores y profesionales de la enseñanza no clasificados bajo otros epígrafes</c:v>
                </c:pt>
                <c:pt idx="9">
                  <c:v>Vendedores en tiendas y almacenes</c:v>
                </c:pt>
                <c:pt idx="10">
                  <c:v>Otros</c:v>
                </c:pt>
              </c:strCache>
            </c:strRef>
          </c:cat>
          <c:val>
            <c:numRef>
              <c:f>Hoja3!$B$108:$D$108</c:f>
              <c:numCache>
                <c:formatCode>General</c:formatCode>
                <c:ptCount val="3"/>
                <c:pt idx="0">
                  <c:v>10102</c:v>
                </c:pt>
                <c:pt idx="1">
                  <c:v>9853</c:v>
                </c:pt>
                <c:pt idx="2">
                  <c:v>9370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B7-4D5C-A193-D97FE6EBAC5B}"/>
            </c:ext>
          </c:extLst>
        </c:ser>
        <c:ser>
          <c:idx val="0"/>
          <c:order val="0"/>
          <c:tx>
            <c:strRef>
              <c:f>'Demandan. y egres.'!$B$5</c:f>
              <c:strCache>
                <c:ptCount val="1"/>
                <c:pt idx="0">
                  <c:v>Demandantes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('Demandan. y egres.'!$B$4,'Demandan. y egres.'!$F$4,'Demandan. y egres.'!$J$4)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('Demandan. y egres.'!$B$6,'Demandan. y egres.'!$F$6,'Demandan. y egres.'!$J$6)</c:f>
              <c:numCache>
                <c:formatCode>General</c:formatCode>
                <c:ptCount val="3"/>
                <c:pt idx="0">
                  <c:v>44661</c:v>
                </c:pt>
                <c:pt idx="1">
                  <c:v>43227</c:v>
                </c:pt>
                <c:pt idx="2">
                  <c:v>40380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B7-4D5C-A193-D97FE6EBAC5B}"/>
            </c:ext>
          </c:extLst>
        </c:ser>
        <c:ser>
          <c:idx val="1"/>
          <c:order val="1"/>
          <c:tx>
            <c:strRef>
              <c:f>'Demandan. y egres.'!$C$5</c:f>
              <c:strCache>
                <c:ptCount val="1"/>
                <c:pt idx="0">
                  <c:v>Egresados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('Demandan. y egres.'!$B$4,'Demandan. y egres.'!$F$4,'Demandan. y egres.'!$J$4)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'Demandan. y egres.'!$C$6:$E$6</c:f>
              <c:numCache>
                <c:formatCode>General</c:formatCode>
                <c:ptCount val="3"/>
                <c:pt idx="0">
                  <c:v>439</c:v>
                </c:pt>
                <c:pt idx="1">
                  <c:v>451</c:v>
                </c:pt>
                <c:pt idx="2">
                  <c:v>386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B7-4D5C-A193-D97FE6EBAC5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1306880"/>
        <c:axId val="161325056"/>
      </c:lineChart>
      <c:catAx>
        <c:axId val="16130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1325056"/>
        <c:crosses val="autoZero"/>
        <c:auto val="1"/>
        <c:lblAlgn val="ctr"/>
        <c:lblOffset val="100"/>
        <c:noMultiLvlLbl val="0"/>
      </c:catAx>
      <c:valAx>
        <c:axId val="16132505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30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'[Áreas-títulos-universidades (Copia en conflicto de Manuel Carabias Herrero 2017-05-09).xlsx]Demandan. y egres.'!$B$5</c:f>
              <c:strCache>
                <c:ptCount val="1"/>
                <c:pt idx="0">
                  <c:v>Demandantes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'[Áreas-títulos-universidades (Copia en conflicto de Manuel Carabias Herrero 2017-05-09).xlsx]Hoja3'!$B$2:$D$2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'[Áreas-títulos-universidades (Copia en conflicto de Manuel Carabias Herrero 2017-05-09).xlsx]Demandan. y egres.'!$B$6;'[Áreas-títulos-universidades (Copia en conflicto de Manuel Carabias Herrero 2017-05-09).xlsx]Demandan. y egres.'!$F$6;'[Áreas-títulos-universidades (Copia en conflicto de Manuel Carabias Herrero 2017-05-09).xlsx]Demandan. y egres.'!$J$6</c:f>
              <c:numCache>
                <c:formatCode>General</c:formatCode>
                <c:ptCount val="3"/>
                <c:pt idx="0">
                  <c:v>23227</c:v>
                </c:pt>
                <c:pt idx="1">
                  <c:v>22300</c:v>
                </c:pt>
                <c:pt idx="2">
                  <c:v>20903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788-4049-A400-26E53DC706CA}"/>
            </c:ext>
          </c:extLst>
        </c:ser>
        <c:ser>
          <c:idx val="1"/>
          <c:order val="1"/>
          <c:tx>
            <c:strRef>
              <c:f>'[Áreas-títulos-universidades (Copia en conflicto de Manuel Carabias Herrero 2017-05-09).xlsx]Demandan. y egres.'!$C$5</c:f>
              <c:strCache>
                <c:ptCount val="1"/>
                <c:pt idx="0">
                  <c:v>Egresados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'[Áreas-títulos-universidades (Copia en conflicto de Manuel Carabias Herrero 2017-05-09).xlsx]Hoja3'!$B$2:$D$2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'[Áreas-títulos-universidades (Copia en conflicto de Manuel Carabias Herrero 2017-05-09).xlsx]Demandan. y egres.'!$C$6:$E$6</c:f>
              <c:numCache>
                <c:formatCode>General</c:formatCode>
                <c:ptCount val="3"/>
                <c:pt idx="0">
                  <c:v>148</c:v>
                </c:pt>
                <c:pt idx="1">
                  <c:v>180</c:v>
                </c:pt>
                <c:pt idx="2">
                  <c:v>145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788-4049-A400-26E53DC706CA}"/>
            </c:ext>
          </c:extLst>
        </c:ser>
        <c:ser>
          <c:idx val="2"/>
          <c:order val="2"/>
          <c:tx>
            <c:strRef>
              <c:f>'[Áreas-títulos-universidades (Copia en conflicto de Manuel Carabias Herrero 2017-05-09).xlsx]Hoja3'!$A$56</c:f>
              <c:strCache>
                <c:ptCount val="1"/>
                <c:pt idx="0">
                  <c:v>Suma empleos afines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'[Áreas-títulos-universidades (Copia en conflicto de Manuel Carabias Herrero 2017-05-09).xlsx]Hoja3'!$B$2:$D$2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'[Áreas-títulos-universidades (Copia en conflicto de Manuel Carabias Herrero 2017-05-09).xlsx]Hoja3'!$B$56:$D$56</c:f>
              <c:numCache>
                <c:formatCode>General</c:formatCode>
                <c:ptCount val="3"/>
                <c:pt idx="0">
                  <c:v>1756</c:v>
                </c:pt>
                <c:pt idx="1">
                  <c:v>1910</c:v>
                </c:pt>
                <c:pt idx="2">
                  <c:v>1923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788-4049-A400-26E53DC706C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1037696"/>
        <c:axId val="161039488"/>
      </c:lineChart>
      <c:catAx>
        <c:axId val="16103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1039488"/>
        <c:crosses val="autoZero"/>
        <c:auto val="1"/>
        <c:lblAlgn val="ctr"/>
        <c:lblOffset val="100"/>
        <c:noMultiLvlLbl val="0"/>
      </c:catAx>
      <c:valAx>
        <c:axId val="16103948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1037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038703703703703E-2"/>
          <c:y val="3.0754761904761899E-2"/>
          <c:w val="0.88933166666666696"/>
          <c:h val="0.69642420634920599"/>
        </c:manualLayout>
      </c:layout>
      <c:lineChart>
        <c:grouping val="standard"/>
        <c:varyColors val="0"/>
        <c:ser>
          <c:idx val="0"/>
          <c:order val="0"/>
          <c:tx>
            <c:strRef>
              <c:f>'[Áreas-títulos-universidades (Copia en conflicto de Manuel Carabias Herrero 2017-05-09).xlsx]Demandan. y egres.'!$B$5</c:f>
              <c:strCache>
                <c:ptCount val="1"/>
                <c:pt idx="0">
                  <c:v>Demandantes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'[Áreas-títulos-universidades (Copia en conflicto de Manuel Carabias Herrero 2017-05-09).xlsx]Hoja3'!$B$2:$D$2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'[Áreas-títulos-universidades (Copia en conflicto de Manuel Carabias Herrero 2017-05-09).xlsx]Demandan. y egres.'!$B$6;'[Áreas-títulos-universidades (Copia en conflicto de Manuel Carabias Herrero 2017-05-09).xlsx]Demandan. y egres.'!$F$6;'[Áreas-títulos-universidades (Copia en conflicto de Manuel Carabias Herrero 2017-05-09).xlsx]Demandan. y egres.'!$J$6</c:f>
              <c:numCache>
                <c:formatCode>General</c:formatCode>
                <c:ptCount val="3"/>
                <c:pt idx="0">
                  <c:v>16427</c:v>
                </c:pt>
                <c:pt idx="1">
                  <c:v>15907</c:v>
                </c:pt>
                <c:pt idx="2">
                  <c:v>14988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14-44CA-A12B-43CBD1A46E79}"/>
            </c:ext>
          </c:extLst>
        </c:ser>
        <c:ser>
          <c:idx val="1"/>
          <c:order val="1"/>
          <c:tx>
            <c:strRef>
              <c:f>'[Áreas-títulos-universidades (Copia en conflicto de Manuel Carabias Herrero 2017-05-09).xlsx]Demandan. y egres.'!$C$5</c:f>
              <c:strCache>
                <c:ptCount val="1"/>
                <c:pt idx="0">
                  <c:v>Egresados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'[Áreas-títulos-universidades (Copia en conflicto de Manuel Carabias Herrero 2017-05-09).xlsx]Hoja3'!$B$2:$D$2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'[Áreas-títulos-universidades (Copia en conflicto de Manuel Carabias Herrero 2017-05-09).xlsx]Demandan. y egres.'!$C$6:$E$6</c:f>
              <c:numCache>
                <c:formatCode>General</c:formatCode>
                <c:ptCount val="3"/>
                <c:pt idx="0">
                  <c:v>165</c:v>
                </c:pt>
                <c:pt idx="1">
                  <c:v>202</c:v>
                </c:pt>
                <c:pt idx="2">
                  <c:v>169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14-44CA-A12B-43CBD1A46E79}"/>
            </c:ext>
          </c:extLst>
        </c:ser>
        <c:ser>
          <c:idx val="2"/>
          <c:order val="2"/>
          <c:tx>
            <c:strRef>
              <c:f>'[Áreas-títulos-universidades (Copia en conflicto de Manuel Carabias Herrero 2017-05-09).xlsx]Hoja3'!$A$56</c:f>
              <c:strCache>
                <c:ptCount val="1"/>
                <c:pt idx="0">
                  <c:v>Suma empleos afines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'[Áreas-títulos-universidades (Copia en conflicto de Manuel Carabias Herrero 2017-05-09).xlsx]Hoja3'!$B$2:$D$2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'[Áreas-títulos-universidades (Copia en conflicto de Manuel Carabias Herrero 2017-05-09).xlsx]Hoja3'!$B$56:$D$56</c:f>
              <c:numCache>
                <c:formatCode>General</c:formatCode>
                <c:ptCount val="3"/>
                <c:pt idx="0">
                  <c:v>5480</c:v>
                </c:pt>
                <c:pt idx="1">
                  <c:v>5921</c:v>
                </c:pt>
                <c:pt idx="2">
                  <c:v>5734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814-44CA-A12B-43CBD1A46E7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9929088"/>
        <c:axId val="159930624"/>
      </c:lineChart>
      <c:catAx>
        <c:axId val="15992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930624"/>
        <c:crosses val="autoZero"/>
        <c:auto val="1"/>
        <c:lblAlgn val="ctr"/>
        <c:lblOffset val="100"/>
        <c:noMultiLvlLbl val="0"/>
      </c:catAx>
      <c:valAx>
        <c:axId val="159930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992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8039604674650116E-2"/>
          <c:y val="0.80677857735709968"/>
          <c:w val="0.82224426489684033"/>
          <c:h val="0.193221422642900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038703703703703E-2"/>
          <c:y val="3.0754761904761899E-2"/>
          <c:w val="0.88933166666666696"/>
          <c:h val="0.69642420634920599"/>
        </c:manualLayout>
      </c:layout>
      <c:lineChart>
        <c:grouping val="standard"/>
        <c:varyColors val="0"/>
        <c:ser>
          <c:idx val="0"/>
          <c:order val="0"/>
          <c:tx>
            <c:strRef>
              <c:f>'[Áreas-títulos-universidades (Copia en conflicto de Manuel Carabias Herrero 2017-05-09).xlsx]Demandan. y egres.'!$B$5</c:f>
              <c:strCache>
                <c:ptCount val="1"/>
                <c:pt idx="0">
                  <c:v>Demandantes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'[Áreas-títulos-universidades (Copia en conflicto de Manuel Carabias Herrero 2017-05-09).xlsx]Hoja3'!$B$2:$D$2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'[Áreas-títulos-universidades (Copia en conflicto de Manuel Carabias Herrero 2017-05-09).xlsx]Demandan. y egres.'!$B$6;'[Áreas-títulos-universidades (Copia en conflicto de Manuel Carabias Herrero 2017-05-09).xlsx]Demandan. y egres.'!$F$6;'[Áreas-títulos-universidades (Copia en conflicto de Manuel Carabias Herrero 2017-05-09).xlsx]Demandan. y egres.'!$J$6</c:f>
              <c:numCache>
                <c:formatCode>General</c:formatCode>
                <c:ptCount val="3"/>
                <c:pt idx="0">
                  <c:v>319813</c:v>
                </c:pt>
                <c:pt idx="1">
                  <c:v>308532</c:v>
                </c:pt>
                <c:pt idx="2">
                  <c:v>289569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4B-480C-ADF2-397B881CE4D9}"/>
            </c:ext>
          </c:extLst>
        </c:ser>
        <c:ser>
          <c:idx val="1"/>
          <c:order val="1"/>
          <c:tx>
            <c:strRef>
              <c:f>'[Áreas-títulos-universidades (Copia en conflicto de Manuel Carabias Herrero 2017-05-09).xlsx]Demandan. y egres.'!$C$5</c:f>
              <c:strCache>
                <c:ptCount val="1"/>
                <c:pt idx="0">
                  <c:v>Egresados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'[Áreas-títulos-universidades (Copia en conflicto de Manuel Carabias Herrero 2017-05-09).xlsx]Hoja3'!$B$2:$D$2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'[Áreas-títulos-universidades (Copia en conflicto de Manuel Carabias Herrero 2017-05-09).xlsx]Demandan. y egres.'!$C$6:$E$6</c:f>
              <c:numCache>
                <c:formatCode>General</c:formatCode>
                <c:ptCount val="3"/>
                <c:pt idx="0">
                  <c:v>1954</c:v>
                </c:pt>
                <c:pt idx="1">
                  <c:v>1994</c:v>
                </c:pt>
                <c:pt idx="2">
                  <c:v>1217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4B-480C-ADF2-397B881CE4D9}"/>
            </c:ext>
          </c:extLst>
        </c:ser>
        <c:ser>
          <c:idx val="2"/>
          <c:order val="2"/>
          <c:tx>
            <c:strRef>
              <c:f>'[Áreas-títulos-universidades (Copia en conflicto de Manuel Carabias Herrero 2017-05-09).xlsx]Hoja3'!$A$56</c:f>
              <c:strCache>
                <c:ptCount val="1"/>
                <c:pt idx="0">
                  <c:v>Suma empleos afines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'[Áreas-títulos-universidades (Copia en conflicto de Manuel Carabias Herrero 2017-05-09).xlsx]Hoja3'!$B$2:$D$2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'[Áreas-títulos-universidades (Copia en conflicto de Manuel Carabias Herrero 2017-05-09).xlsx]Hoja3'!$B$56:$D$56</c:f>
              <c:numCache>
                <c:formatCode>General</c:formatCode>
                <c:ptCount val="3"/>
                <c:pt idx="0">
                  <c:v>61901</c:v>
                </c:pt>
                <c:pt idx="1">
                  <c:v>64811</c:v>
                </c:pt>
                <c:pt idx="2">
                  <c:v>65377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4B-480C-ADF2-397B881CE4D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9963008"/>
        <c:axId val="159964544"/>
      </c:lineChart>
      <c:catAx>
        <c:axId val="15996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964544"/>
        <c:crosses val="autoZero"/>
        <c:auto val="1"/>
        <c:lblAlgn val="ctr"/>
        <c:lblOffset val="100"/>
        <c:noMultiLvlLbl val="0"/>
      </c:catAx>
      <c:valAx>
        <c:axId val="15996454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9963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489069448492797"/>
          <c:y val="0.79436288431213642"/>
          <c:w val="0.82547747204538069"/>
          <c:h val="0.205637115687863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Lbls>
            <c:dLbl>
              <c:idx val="0"/>
              <c:layout>
                <c:manualLayout>
                  <c:x val="9.5870325991859712E-2"/>
                  <c:y val="0.2110089548902878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600" b="0" i="0" u="none" strike="noStrike" kern="1200" baseline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0" i="0" u="none" strike="noStrike" kern="1200" baseline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rPr>
                      <a:t>Artes y Humanidades </a:t>
                    </a:r>
                    <a:fld id="{E3E2037E-CB39-4340-B5E3-D4B1EF4A301E}" type="PERCENTAGE">
                      <a:rPr lang="en-US" sz="1600" b="0" i="0" u="none" strike="noStrike" kern="1200" baseline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rPr>
                      <a:pPr algn="ctr" rtl="0">
                        <a:defRPr lang="en-US" sz="1600" b="0" i="0" u="none" strike="noStrike" kern="1200" baseline="0">
                          <a:solidFill>
                            <a:prstClr val="black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[PORCENTAJE]</a:t>
                    </a:fld>
                    <a:endParaRPr lang="en-US" sz="1600" b="0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18C-4A0C-B17B-2A55F52C1A3B}"/>
                </c:ext>
              </c:extLst>
            </c:dLbl>
            <c:dLbl>
              <c:idx val="1"/>
              <c:layout>
                <c:manualLayout>
                  <c:x val="1.7475322378180988E-2"/>
                  <c:y val="-3.691995290264041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18C-4A0C-B17B-2A55F52C1A3B}"/>
                </c:ext>
              </c:extLst>
            </c:dLbl>
            <c:dLbl>
              <c:idx val="2"/>
              <c:layout>
                <c:manualLayout>
                  <c:x val="0.14318203431092852"/>
                  <c:y val="-8.795514448488691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18C-4A0C-B17B-2A55F52C1A3B}"/>
                </c:ext>
              </c:extLst>
            </c:dLbl>
            <c:dLbl>
              <c:idx val="3"/>
              <c:layout>
                <c:manualLayout>
                  <c:x val="4.40125622884096E-2"/>
                  <c:y val="-3.0577725776618669E-2"/>
                </c:manualLayout>
              </c:layout>
              <c:tx>
                <c:rich>
                  <a:bodyPr/>
                  <a:lstStyle/>
                  <a:p>
                    <a:r>
                      <a:rPr lang="es-ES" sz="1600" baseline="0"/>
                      <a:t>Ingeniería, Industria y Construcción
</a:t>
                    </a:r>
                    <a:fld id="{3CF85DFB-9393-48C4-B943-DEB163DD5FE0}" type="PERCENTAGE">
                      <a:rPr lang="es-ES" sz="1600" baseline="0"/>
                      <a:pPr/>
                      <a:t>[PORCENTAJE]</a:t>
                    </a:fld>
                    <a:endParaRPr lang="es-ES" sz="1600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282370927907801"/>
                      <c:h val="0.260836693548387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18C-4A0C-B17B-2A55F52C1A3B}"/>
                </c:ext>
              </c:extLst>
            </c:dLbl>
            <c:dLbl>
              <c:idx val="4"/>
              <c:layout>
                <c:manualLayout>
                  <c:x val="2.1629531362927459E-2"/>
                  <c:y val="2.1870788736848005E-2"/>
                </c:manualLayout>
              </c:layout>
              <c:tx>
                <c:rich>
                  <a:bodyPr/>
                  <a:lstStyle/>
                  <a:p>
                    <a:r>
                      <a:rPr lang="es-ES" sz="1600"/>
                      <a:t>Salud y Servicios Sociales
</a:t>
                    </a:r>
                    <a:fld id="{97CFDA09-088A-462E-B86D-7DF64E87E343}" type="PERCENTAGE">
                      <a:rPr lang="es-ES" sz="1600"/>
                      <a:pPr/>
                      <a:t>[PORCENTAJE]</a:t>
                    </a:fld>
                    <a:endParaRPr lang="es-ES" sz="160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98576972833099"/>
                      <c:h val="0.220514112903226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18C-4A0C-B17B-2A55F52C1A3B}"/>
                </c:ext>
              </c:extLst>
            </c:dLbl>
            <c:dLbl>
              <c:idx val="5"/>
              <c:layout>
                <c:manualLayout>
                  <c:x val="-7.980558166755107E-2"/>
                  <c:y val="9.5086027157392936E-2"/>
                </c:manualLayout>
              </c:layout>
              <c:tx>
                <c:rich>
                  <a:bodyPr/>
                  <a:lstStyle/>
                  <a:p>
                    <a:r>
                      <a:rPr lang="es-ES" sz="1600" dirty="0"/>
                      <a:t>Ciencias Sociales, Comercio y Derecho
</a:t>
                    </a:r>
                    <a:fld id="{DF971CEF-39B4-4AFF-AB63-2AC50B3970CB}" type="PERCENTAGE">
                      <a:rPr lang="es-ES" sz="1600"/>
                      <a:pPr/>
                      <a:t>[PORCENTAJE]</a:t>
                    </a:fld>
                    <a:endParaRPr lang="es-ES" sz="16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341173703398802"/>
                      <c:h val="0.260836693548387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18C-4A0C-B17B-2A55F52C1A3B}"/>
                </c:ext>
              </c:extLst>
            </c:dLbl>
            <c:dLbl>
              <c:idx val="6"/>
              <c:layout>
                <c:manualLayout>
                  <c:x val="-8.067684282117992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/>
                      <a:t>Agricultura y Veterinaria
</a:t>
                    </a:r>
                    <a:fld id="{6AB17139-5D4F-41F6-A860-92C302663B56}" type="PERCENTAGE">
                      <a:rPr lang="en-US" sz="1600" baseline="0"/>
                      <a:pPr/>
                      <a:t>[PORCENTAJE]</a:t>
                    </a:fld>
                    <a:endParaRPr lang="en-US" sz="1600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045042926026102"/>
                      <c:h val="0.200352822580644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18C-4A0C-B17B-2A55F52C1A3B}"/>
                </c:ext>
              </c:extLst>
            </c:dLbl>
            <c:dLbl>
              <c:idx val="7"/>
              <c:layout>
                <c:manualLayout>
                  <c:x val="0.22354739624938186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8C-4A0C-B17B-2A55F52C1A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'[Universitarios de universidades de CYL que trabajan en extranjero_2014.xlsx]Hoja3'!$D$4:$D$11</c:f>
              <c:strCache>
                <c:ptCount val="8"/>
                <c:pt idx="0">
                  <c:v>        Artes y humanidades</c:v>
                </c:pt>
                <c:pt idx="1">
                  <c:v>        Servicios</c:v>
                </c:pt>
                <c:pt idx="2">
                  <c:v>        Ciencias</c:v>
                </c:pt>
                <c:pt idx="3">
                  <c:v>        Ingeniería, industria y construcción</c:v>
                </c:pt>
                <c:pt idx="4">
                  <c:v>        Salud y servicios sociales</c:v>
                </c:pt>
                <c:pt idx="5">
                  <c:v>        Ciencias sociales, educación comercial y derecho</c:v>
                </c:pt>
                <c:pt idx="6">
                  <c:v>        Agricultura y veterinaria</c:v>
                </c:pt>
                <c:pt idx="7">
                  <c:v>        Educación</c:v>
                </c:pt>
              </c:strCache>
            </c:strRef>
          </c:cat>
          <c:val>
            <c:numRef>
              <c:f>'[Universitarios de universidades de CYL que trabajan en extranjero_2014.xlsx]Hoja3'!$E$4:$E$11</c:f>
              <c:numCache>
                <c:formatCode>General</c:formatCode>
                <c:ptCount val="8"/>
                <c:pt idx="0">
                  <c:v>18.3</c:v>
                </c:pt>
                <c:pt idx="1">
                  <c:v>14.2</c:v>
                </c:pt>
                <c:pt idx="2">
                  <c:v>11.9</c:v>
                </c:pt>
                <c:pt idx="3">
                  <c:v>9.5</c:v>
                </c:pt>
                <c:pt idx="4">
                  <c:v>8.4</c:v>
                </c:pt>
                <c:pt idx="5">
                  <c:v>5.9</c:v>
                </c:pt>
                <c:pt idx="6">
                  <c:v>5.7</c:v>
                </c:pt>
                <c:pt idx="7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18C-4A0C-B17B-2A55F52C1A3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'[Áreas-títulos-universidades (Copia en conflicto de Manuel Carabias Herrero 2017-05-09).xlsx]Tasas'!$B$3</c:f>
              <c:strCache>
                <c:ptCount val="1"/>
                <c:pt idx="0">
                  <c:v>Rendimiento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2017-05-09).xlsx]Tasas'!$B$4:$F$4</c:f>
              <c:numCache>
                <c:formatCode>0%</c:formatCode>
                <c:ptCount val="5"/>
                <c:pt idx="0">
                  <c:v>0.794875</c:v>
                </c:pt>
                <c:pt idx="1">
                  <c:v>0.82962499999999995</c:v>
                </c:pt>
                <c:pt idx="2">
                  <c:v>0.86637500000000001</c:v>
                </c:pt>
                <c:pt idx="3">
                  <c:v>0.86787499999999995</c:v>
                </c:pt>
                <c:pt idx="4">
                  <c:v>0.84450000000000003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F7-4F51-9D57-9A07415E98C9}"/>
            </c:ext>
          </c:extLst>
        </c:ser>
        <c:ser>
          <c:idx val="1"/>
          <c:order val="1"/>
          <c:tx>
            <c:strRef>
              <c:f>'[Áreas-títulos-universidades (Copia en conflicto de Manuel Carabias Herrero 2017-05-09).xlsx]Tasas'!$I$3</c:f>
              <c:strCache>
                <c:ptCount val="1"/>
                <c:pt idx="0">
                  <c:v>Éxito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2017-05-09).xlsx]Tasas'!$G$4:$K$4</c:f>
              <c:numCache>
                <c:formatCode>0%</c:formatCode>
                <c:ptCount val="5"/>
                <c:pt idx="0">
                  <c:v>0.89687499999999998</c:v>
                </c:pt>
                <c:pt idx="1">
                  <c:v>0.90874999999999995</c:v>
                </c:pt>
                <c:pt idx="2">
                  <c:v>0.921875</c:v>
                </c:pt>
                <c:pt idx="3">
                  <c:v>0.92649999999999999</c:v>
                </c:pt>
                <c:pt idx="4">
                  <c:v>0.91562500000000002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F7-4F51-9D57-9A07415E98C9}"/>
            </c:ext>
          </c:extLst>
        </c:ser>
        <c:ser>
          <c:idx val="2"/>
          <c:order val="2"/>
          <c:tx>
            <c:strRef>
              <c:f>'[Áreas-títulos-universidades (Copia en conflicto de Manuel Carabias Herrero 2017-05-09).xlsx]Tasas'!$L$3</c:f>
              <c:strCache>
                <c:ptCount val="1"/>
                <c:pt idx="0">
                  <c:v>Evaluación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elete val="1"/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2017-05-09).xlsx]Tasas'!$L$4:$P$4</c:f>
              <c:numCache>
                <c:formatCode>0%</c:formatCode>
                <c:ptCount val="5"/>
                <c:pt idx="0">
                  <c:v>0.88424999999999998</c:v>
                </c:pt>
                <c:pt idx="1">
                  <c:v>0.91287499999999999</c:v>
                </c:pt>
                <c:pt idx="2">
                  <c:v>0.93925000000000003</c:v>
                </c:pt>
                <c:pt idx="3">
                  <c:v>0.9355</c:v>
                </c:pt>
                <c:pt idx="4">
                  <c:v>0.92062500000000003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F7-4F51-9D57-9A07415E98C9}"/>
            </c:ext>
          </c:extLst>
        </c:ser>
        <c:ser>
          <c:idx val="3"/>
          <c:order val="3"/>
          <c:tx>
            <c:strRef>
              <c:f>'[Áreas-títulos-universidades (Copia en conflicto de Manuel Carabias Herrero 2017-05-09).xlsx]Tasas'!$Q$3</c:f>
              <c:strCache>
                <c:ptCount val="1"/>
                <c:pt idx="0">
                  <c:v>Cambio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2017-05-09).xlsx]Tasas'!$Q$4:$S$4</c:f>
              <c:numCache>
                <c:formatCode>0%</c:formatCode>
                <c:ptCount val="3"/>
                <c:pt idx="0">
                  <c:v>6.9166666666666696E-2</c:v>
                </c:pt>
                <c:pt idx="1">
                  <c:v>7.2124999999999995E-2</c:v>
                </c:pt>
                <c:pt idx="2">
                  <c:v>4.0125000000000001E-2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4F7-4F51-9D57-9A07415E98C9}"/>
            </c:ext>
          </c:extLst>
        </c:ser>
        <c:ser>
          <c:idx val="4"/>
          <c:order val="4"/>
          <c:tx>
            <c:strRef>
              <c:f>'[Áreas-títulos-universidades (Copia en conflicto de Manuel Carabias Herrero 2017-05-09).xlsx]Tasas'!$T$3</c:f>
              <c:strCache>
                <c:ptCount val="1"/>
                <c:pt idx="0">
                  <c:v>Abandono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2017-05-09).xlsx]Tasas'!$T$4:$V$4</c:f>
              <c:numCache>
                <c:formatCode>0%</c:formatCode>
                <c:ptCount val="3"/>
                <c:pt idx="0">
                  <c:v>0.12666666666666701</c:v>
                </c:pt>
                <c:pt idx="1">
                  <c:v>0.16362499999999999</c:v>
                </c:pt>
                <c:pt idx="2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4F7-4F51-9D57-9A07415E98C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9933568"/>
        <c:axId val="139935104"/>
      </c:lineChart>
      <c:catAx>
        <c:axId val="139933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9935104"/>
        <c:crosses val="autoZero"/>
        <c:auto val="1"/>
        <c:lblAlgn val="ctr"/>
        <c:lblOffset val="100"/>
        <c:noMultiLvlLbl val="0"/>
      </c:catAx>
      <c:valAx>
        <c:axId val="13993510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9933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'[Áreas-títulos-universidades (Copia en conflicto de Manuel Carabias Herrero 2017-05-09).xlsx]Tasas'!$B$3</c:f>
              <c:strCache>
                <c:ptCount val="1"/>
                <c:pt idx="0">
                  <c:v>Rendimiento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2017-05-09).xlsx]Tasas'!$B$4:$F$4</c:f>
              <c:numCache>
                <c:formatCode>0%</c:formatCode>
                <c:ptCount val="5"/>
                <c:pt idx="0">
                  <c:v>0.730833333333333</c:v>
                </c:pt>
                <c:pt idx="1">
                  <c:v>0.74816666666666698</c:v>
                </c:pt>
                <c:pt idx="2">
                  <c:v>0.78642857142857203</c:v>
                </c:pt>
                <c:pt idx="3">
                  <c:v>0.82157142857142895</c:v>
                </c:pt>
                <c:pt idx="4">
                  <c:v>0.78942857142857203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27-4456-A6AA-39825869ACC7}"/>
            </c:ext>
          </c:extLst>
        </c:ser>
        <c:ser>
          <c:idx val="1"/>
          <c:order val="1"/>
          <c:tx>
            <c:strRef>
              <c:f>'[Áreas-títulos-universidades (Copia en conflicto de Manuel Carabias Herrero 2017-05-09).xlsx]Tasas'!$I$3</c:f>
              <c:strCache>
                <c:ptCount val="1"/>
                <c:pt idx="0">
                  <c:v>Éxito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2"/>
              <c:layout>
                <c:manualLayout>
                  <c:x val="-4.7841938139480199E-2"/>
                  <c:y val="-2.01612903225805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27-4456-A6AA-39825869ACC7}"/>
                </c:ext>
              </c:extLst>
            </c:dLbl>
            <c:dLbl>
              <c:idx val="3"/>
              <c:layout>
                <c:manualLayout>
                  <c:x val="-5.2546160178760501E-2"/>
                  <c:y val="-2.016129032258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27-4456-A6AA-39825869AC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2017-05-09).xlsx]Tasas'!$G$4:$K$4</c:f>
              <c:numCache>
                <c:formatCode>0%</c:formatCode>
                <c:ptCount val="5"/>
                <c:pt idx="0">
                  <c:v>0.86299999999999999</c:v>
                </c:pt>
                <c:pt idx="1">
                  <c:v>0.84066666666666701</c:v>
                </c:pt>
                <c:pt idx="2">
                  <c:v>0.871714285714286</c:v>
                </c:pt>
                <c:pt idx="3">
                  <c:v>0.89714285714285702</c:v>
                </c:pt>
                <c:pt idx="4">
                  <c:v>0.89871428571428602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427-4456-A6AA-39825869ACC7}"/>
            </c:ext>
          </c:extLst>
        </c:ser>
        <c:ser>
          <c:idx val="2"/>
          <c:order val="2"/>
          <c:tx>
            <c:strRef>
              <c:f>'[Áreas-títulos-universidades (Copia en conflicto de Manuel Carabias Herrero 2017-05-09).xlsx]Tasas'!$L$3</c:f>
              <c:strCache>
                <c:ptCount val="1"/>
                <c:pt idx="0">
                  <c:v>Evaluación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27-4456-A6AA-39825869ACC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27-4456-A6AA-39825869ACC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27-4456-A6AA-39825869ACC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427-4456-A6AA-39825869AC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2017-05-09).xlsx]Tasas'!$L$4:$P$4</c:f>
              <c:numCache>
                <c:formatCode>0%</c:formatCode>
                <c:ptCount val="5"/>
                <c:pt idx="0">
                  <c:v>0.84450000000000003</c:v>
                </c:pt>
                <c:pt idx="1">
                  <c:v>0.89033333333333298</c:v>
                </c:pt>
                <c:pt idx="2">
                  <c:v>0.90228571428571402</c:v>
                </c:pt>
                <c:pt idx="3">
                  <c:v>0.91557142857142904</c:v>
                </c:pt>
                <c:pt idx="4">
                  <c:v>0.879285714285714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427-4456-A6AA-39825869ACC7}"/>
            </c:ext>
          </c:extLst>
        </c:ser>
        <c:ser>
          <c:idx val="3"/>
          <c:order val="3"/>
          <c:tx>
            <c:strRef>
              <c:f>'[Áreas-títulos-universidades (Copia en conflicto de Manuel Carabias Herrero 2017-05-09).xlsx]Tasas'!$Q$3</c:f>
              <c:strCache>
                <c:ptCount val="1"/>
                <c:pt idx="0">
                  <c:v>Cambio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2017-05-09).xlsx]Tasas'!$Q$4:$S$4</c:f>
              <c:numCache>
                <c:formatCode>0%</c:formatCode>
                <c:ptCount val="3"/>
                <c:pt idx="0">
                  <c:v>8.2833333333333301E-2</c:v>
                </c:pt>
                <c:pt idx="1">
                  <c:v>0.1004</c:v>
                </c:pt>
                <c:pt idx="2">
                  <c:v>6.5666666666666706E-2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427-4456-A6AA-39825869ACC7}"/>
            </c:ext>
          </c:extLst>
        </c:ser>
        <c:ser>
          <c:idx val="4"/>
          <c:order val="4"/>
          <c:tx>
            <c:strRef>
              <c:f>'[Áreas-títulos-universidades (Copia en conflicto de Manuel Carabias Herrero 2017-05-09).xlsx]Tasas'!$T$3</c:f>
              <c:strCache>
                <c:ptCount val="1"/>
                <c:pt idx="0">
                  <c:v>Abandono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2017-05-09).xlsx]Tasas'!$T$4:$V$4</c:f>
              <c:numCache>
                <c:formatCode>0%</c:formatCode>
                <c:ptCount val="3"/>
                <c:pt idx="0">
                  <c:v>0.194833333333333</c:v>
                </c:pt>
                <c:pt idx="1">
                  <c:v>0.18840000000000001</c:v>
                </c:pt>
                <c:pt idx="2">
                  <c:v>0.13116666666666699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427-4456-A6AA-39825869ACC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8216576"/>
        <c:axId val="138217728"/>
      </c:lineChart>
      <c:catAx>
        <c:axId val="138216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8217728"/>
        <c:crosses val="autoZero"/>
        <c:auto val="1"/>
        <c:lblAlgn val="ctr"/>
        <c:lblOffset val="100"/>
        <c:noMultiLvlLbl val="0"/>
      </c:catAx>
      <c:valAx>
        <c:axId val="13821772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821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'[Áreas-títulos-universidades (Copia en conflicto de Manuel Carabias Herrero 2017-05-09).xlsx]Tasas'!$B$3</c:f>
              <c:strCache>
                <c:ptCount val="1"/>
                <c:pt idx="0">
                  <c:v>Rendimiento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2017-05-09).xlsx]Tasas'!$B$4:$F$4</c:f>
              <c:numCache>
                <c:formatCode>0%</c:formatCode>
                <c:ptCount val="5"/>
                <c:pt idx="0">
                  <c:v>0.78610000000000002</c:v>
                </c:pt>
                <c:pt idx="1">
                  <c:v>0.74860000000000004</c:v>
                </c:pt>
                <c:pt idx="2">
                  <c:v>0.80876470588235305</c:v>
                </c:pt>
                <c:pt idx="3">
                  <c:v>0.82199999999999995</c:v>
                </c:pt>
                <c:pt idx="4">
                  <c:v>0.79882352941176404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3B-4247-8F70-9972062D65E6}"/>
            </c:ext>
          </c:extLst>
        </c:ser>
        <c:ser>
          <c:idx val="1"/>
          <c:order val="1"/>
          <c:tx>
            <c:strRef>
              <c:f>'[Áreas-títulos-universidades (Copia en conflicto de Manuel Carabias Herrero 2017-05-09).xlsx]Tasas'!$I$3</c:f>
              <c:strCache>
                <c:ptCount val="1"/>
                <c:pt idx="0">
                  <c:v>Éxito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2546160178760397E-2"/>
                  <c:y val="-2.01612903225805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3B-4247-8F70-9972062D65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2017-05-09).xlsx]Tasas'!$G$4:$K$4</c:f>
              <c:numCache>
                <c:formatCode>0%</c:formatCode>
                <c:ptCount val="5"/>
                <c:pt idx="0">
                  <c:v>0.87580000000000002</c:v>
                </c:pt>
                <c:pt idx="1">
                  <c:v>0.86199999999999999</c:v>
                </c:pt>
                <c:pt idx="2">
                  <c:v>0.89947058823529402</c:v>
                </c:pt>
                <c:pt idx="3">
                  <c:v>0.90294117647058803</c:v>
                </c:pt>
                <c:pt idx="4">
                  <c:v>0.89211764705882401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A3B-4247-8F70-9972062D65E6}"/>
            </c:ext>
          </c:extLst>
        </c:ser>
        <c:ser>
          <c:idx val="2"/>
          <c:order val="2"/>
          <c:tx>
            <c:strRef>
              <c:f>'[Áreas-títulos-universidades (Copia en conflicto de Manuel Carabias Herrero 2017-05-09).xlsx]Tasas'!$L$3</c:f>
              <c:strCache>
                <c:ptCount val="1"/>
                <c:pt idx="0">
                  <c:v>Evaluación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elete val="1"/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2017-05-09).xlsx]Tasas'!$L$4:$P$4</c:f>
              <c:numCache>
                <c:formatCode>0%</c:formatCode>
                <c:ptCount val="5"/>
                <c:pt idx="0">
                  <c:v>0.89570000000000005</c:v>
                </c:pt>
                <c:pt idx="1">
                  <c:v>0.86719999999999997</c:v>
                </c:pt>
                <c:pt idx="2">
                  <c:v>0.89823529411764702</c:v>
                </c:pt>
                <c:pt idx="3">
                  <c:v>0.90947058823529403</c:v>
                </c:pt>
                <c:pt idx="4">
                  <c:v>0.89511764705882402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A3B-4247-8F70-9972062D65E6}"/>
            </c:ext>
          </c:extLst>
        </c:ser>
        <c:ser>
          <c:idx val="3"/>
          <c:order val="3"/>
          <c:tx>
            <c:strRef>
              <c:f>'[Áreas-títulos-universidades (Copia en conflicto de Manuel Carabias Herrero 2017-05-09).xlsx]Tasas'!$Q$3</c:f>
              <c:strCache>
                <c:ptCount val="1"/>
                <c:pt idx="0">
                  <c:v>Cambio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2017-05-09).xlsx]Tasas'!$Q$4:$S$4</c:f>
              <c:numCache>
                <c:formatCode>0%</c:formatCode>
                <c:ptCount val="3"/>
                <c:pt idx="0">
                  <c:v>0.11475</c:v>
                </c:pt>
                <c:pt idx="1">
                  <c:v>0.118615384615385</c:v>
                </c:pt>
                <c:pt idx="2">
                  <c:v>0.10349999999999999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A3B-4247-8F70-9972062D65E6}"/>
            </c:ext>
          </c:extLst>
        </c:ser>
        <c:ser>
          <c:idx val="4"/>
          <c:order val="4"/>
          <c:tx>
            <c:strRef>
              <c:f>'[Áreas-títulos-universidades (Copia en conflicto de Manuel Carabias Herrero 2017-05-09).xlsx]Tasas'!$T$3</c:f>
              <c:strCache>
                <c:ptCount val="1"/>
                <c:pt idx="0">
                  <c:v>Abandono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2017-05-09).xlsx]Tasas'!$T$4:$V$4</c:f>
              <c:numCache>
                <c:formatCode>0%</c:formatCode>
                <c:ptCount val="3"/>
                <c:pt idx="0">
                  <c:v>0.17155555555555599</c:v>
                </c:pt>
                <c:pt idx="1">
                  <c:v>0.22823076923076899</c:v>
                </c:pt>
                <c:pt idx="2">
                  <c:v>0.16058333333333299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A3B-4247-8F70-9972062D65E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8392704"/>
        <c:axId val="138394240"/>
      </c:lineChart>
      <c:catAx>
        <c:axId val="1383927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8394240"/>
        <c:crosses val="autoZero"/>
        <c:auto val="1"/>
        <c:lblAlgn val="ctr"/>
        <c:lblOffset val="100"/>
        <c:noMultiLvlLbl val="0"/>
      </c:catAx>
      <c:valAx>
        <c:axId val="1383942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8392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'[Áreas-títulos-universidades (Copia en conflicto de Manuel Carabias Herrero 2017-05-09).xlsx]Tasas'!$B$3</c:f>
              <c:strCache>
                <c:ptCount val="1"/>
                <c:pt idx="0">
                  <c:v>Rendimiento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2017-05-09).xlsx]Tasas'!$B$4:$F$4</c:f>
              <c:numCache>
                <c:formatCode>0%</c:formatCode>
                <c:ptCount val="5"/>
                <c:pt idx="0">
                  <c:v>0.78533333333333299</c:v>
                </c:pt>
                <c:pt idx="1">
                  <c:v>0.73199999999999998</c:v>
                </c:pt>
                <c:pt idx="2">
                  <c:v>0.76633333333333298</c:v>
                </c:pt>
                <c:pt idx="3">
                  <c:v>0.81266666666666698</c:v>
                </c:pt>
                <c:pt idx="4">
                  <c:v>0.83533333333333304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3E-4D6D-8F35-49F647E1F5CD}"/>
            </c:ext>
          </c:extLst>
        </c:ser>
        <c:ser>
          <c:idx val="1"/>
          <c:order val="1"/>
          <c:tx>
            <c:strRef>
              <c:f>'[Áreas-títulos-universidades (Copia en conflicto de Manuel Carabias Herrero 2017-05-09).xlsx]Tasas'!$I$3</c:f>
              <c:strCache>
                <c:ptCount val="1"/>
                <c:pt idx="0">
                  <c:v>Éxito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2"/>
              <c:layout>
                <c:manualLayout>
                  <c:x val="-5.0194049159120298E-2"/>
                  <c:y val="-5.040322580645149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3E-4D6D-8F35-49F647E1F5CD}"/>
                </c:ext>
              </c:extLst>
            </c:dLbl>
            <c:dLbl>
              <c:idx val="3"/>
              <c:layout>
                <c:manualLayout>
                  <c:x val="-5.2546160178760501E-2"/>
                  <c:y val="-5.040322580645160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3E-4D6D-8F35-49F647E1F5CD}"/>
                </c:ext>
              </c:extLst>
            </c:dLbl>
            <c:dLbl>
              <c:idx val="4"/>
              <c:layout>
                <c:manualLayout>
                  <c:x val="-5.2546160178760397E-2"/>
                  <c:y val="-1.00806451612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3E-4D6D-8F35-49F647E1F5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2017-05-09).xlsx]Tasas'!$G$4:$K$4</c:f>
              <c:numCache>
                <c:formatCode>0%</c:formatCode>
                <c:ptCount val="5"/>
                <c:pt idx="0">
                  <c:v>0.94799999999999995</c:v>
                </c:pt>
                <c:pt idx="1">
                  <c:v>0.90066666666666595</c:v>
                </c:pt>
                <c:pt idx="2">
                  <c:v>0.9</c:v>
                </c:pt>
                <c:pt idx="3">
                  <c:v>0.92200000000000004</c:v>
                </c:pt>
                <c:pt idx="4">
                  <c:v>0.94266666666666699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13E-4D6D-8F35-49F647E1F5CD}"/>
            </c:ext>
          </c:extLst>
        </c:ser>
        <c:ser>
          <c:idx val="2"/>
          <c:order val="2"/>
          <c:tx>
            <c:strRef>
              <c:f>'[Áreas-títulos-universidades (Copia en conflicto de Manuel Carabias Herrero 2017-05-09).xlsx]Tasas'!$L$3</c:f>
              <c:strCache>
                <c:ptCount val="1"/>
                <c:pt idx="0">
                  <c:v>Evaluación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2546160178760397E-2"/>
                  <c:y val="-1.00806451612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3E-4D6D-8F35-49F647E1F5CD}"/>
                </c:ext>
              </c:extLst>
            </c:dLbl>
            <c:dLbl>
              <c:idx val="3"/>
              <c:layout>
                <c:manualLayout>
                  <c:x val="-5.2546160178760501E-2"/>
                  <c:y val="1.00806451612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3E-4D6D-8F35-49F647E1F5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2017-05-09).xlsx]Tasas'!$L$4:$P$4</c:f>
              <c:numCache>
                <c:formatCode>0%</c:formatCode>
                <c:ptCount val="5"/>
                <c:pt idx="0">
                  <c:v>0.82833333333333303</c:v>
                </c:pt>
                <c:pt idx="1">
                  <c:v>0.81566666666666598</c:v>
                </c:pt>
                <c:pt idx="2">
                  <c:v>0.85233333333333305</c:v>
                </c:pt>
                <c:pt idx="3">
                  <c:v>0.88400000000000001</c:v>
                </c:pt>
                <c:pt idx="4">
                  <c:v>0.88700000000000001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13E-4D6D-8F35-49F647E1F5CD}"/>
            </c:ext>
          </c:extLst>
        </c:ser>
        <c:ser>
          <c:idx val="3"/>
          <c:order val="3"/>
          <c:tx>
            <c:strRef>
              <c:f>'[Áreas-títulos-universidades (Copia en conflicto de Manuel Carabias Herrero 2017-05-09).xlsx]Tasas'!$Q$3</c:f>
              <c:strCache>
                <c:ptCount val="1"/>
                <c:pt idx="0">
                  <c:v>Cambio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dLbls>
            <c:dLbl>
              <c:idx val="2"/>
              <c:layout>
                <c:manualLayout>
                  <c:x val="-4.7183347053980897E-2"/>
                  <c:y val="5.040322580645160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13E-4D6D-8F35-49F647E1F5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2017-05-09).xlsx]Tasas'!$Q$4:$S$4</c:f>
              <c:numCache>
                <c:formatCode>0%</c:formatCode>
                <c:ptCount val="3"/>
                <c:pt idx="0">
                  <c:v>7.0000000000000007E-2</c:v>
                </c:pt>
                <c:pt idx="1">
                  <c:v>3.3000000000000002E-2</c:v>
                </c:pt>
                <c:pt idx="2">
                  <c:v>3.46666666666667E-2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13E-4D6D-8F35-49F647E1F5CD}"/>
            </c:ext>
          </c:extLst>
        </c:ser>
        <c:ser>
          <c:idx val="4"/>
          <c:order val="4"/>
          <c:tx>
            <c:strRef>
              <c:f>'[Áreas-títulos-universidades (Copia en conflicto de Manuel Carabias Herrero 2017-05-09).xlsx]Tasas'!$T$3</c:f>
              <c:strCache>
                <c:ptCount val="1"/>
                <c:pt idx="0">
                  <c:v>Abandono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dLbls>
            <c:dLbl>
              <c:idx val="2"/>
              <c:layout>
                <c:manualLayout>
                  <c:x val="-4.7183347053980897E-2"/>
                  <c:y val="-2.016129032258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13E-4D6D-8F35-49F647E1F5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'[Áreas-títulos-universidades (Copia en conflicto de Manuel Carabias Herrero 2017-05-09).xlsx]Tasas'!$B$2:$F$2</c:f>
              <c:strCache>
                <c:ptCount val="5"/>
                <c:pt idx="0">
                  <c:v>10-11</c:v>
                </c:pt>
                <c:pt idx="1">
                  <c:v>11-12</c:v>
                </c:pt>
                <c:pt idx="2">
                  <c:v>12-13</c:v>
                </c:pt>
                <c:pt idx="3">
                  <c:v>13-14</c:v>
                </c:pt>
                <c:pt idx="4">
                  <c:v>14-15</c:v>
                </c:pt>
              </c:strCache>
            </c:strRef>
          </c:cat>
          <c:val>
            <c:numRef>
              <c:f>'[Áreas-títulos-universidades (Copia en conflicto de Manuel Carabias Herrero 2017-05-09).xlsx]Tasas'!$T$4:$V$4</c:f>
              <c:numCache>
                <c:formatCode>0%</c:formatCode>
                <c:ptCount val="3"/>
                <c:pt idx="0">
                  <c:v>0.176666666666667</c:v>
                </c:pt>
                <c:pt idx="1">
                  <c:v>0.14333333333333301</c:v>
                </c:pt>
                <c:pt idx="2">
                  <c:v>4.7666666666666697E-2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13E-4D6D-8F35-49F647E1F5C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8901760"/>
        <c:axId val="138924032"/>
      </c:lineChart>
      <c:catAx>
        <c:axId val="138901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8924032"/>
        <c:crosses val="autoZero"/>
        <c:auto val="1"/>
        <c:lblAlgn val="ctr"/>
        <c:lblOffset val="100"/>
        <c:noMultiLvlLbl val="0"/>
      </c:catAx>
      <c:valAx>
        <c:axId val="1389240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8901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4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5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Relationship Id="rId4" Type="http://schemas.openxmlformats.org/officeDocument/2006/relationships/image" Target="../media/image69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eg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image" Target="../media/image110.jpeg"/><Relationship Id="rId4" Type="http://schemas.openxmlformats.org/officeDocument/2006/relationships/image" Target="../media/image113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image" Target="../media/image116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image" Target="../media/image120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image" Target="../media/image12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image" Target="../media/image30.jp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Relationship Id="rId4" Type="http://schemas.openxmlformats.org/officeDocument/2006/relationships/image" Target="../media/image69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eg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image" Target="../media/image110.jpeg"/><Relationship Id="rId4" Type="http://schemas.openxmlformats.org/officeDocument/2006/relationships/image" Target="../media/image113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image" Target="../media/image116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image" Target="../media/image120.jpe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image" Target="../media/image12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image" Target="../media/image30.jp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5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5B3B89-A139-4527-A3EE-414C778D8C69}" type="doc">
      <dgm:prSet loTypeId="urn:microsoft.com/office/officeart/2005/8/layout/hProcess10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5C27325-35F2-48D6-BD74-C6C2387F2C05}">
      <dgm:prSet phldrT="[Texto]" custT="1"/>
      <dgm:spPr/>
      <dgm:t>
        <a:bodyPr/>
        <a:lstStyle/>
        <a:p>
          <a:r>
            <a:rPr lang="es-ES" sz="1800" u="sng" dirty="0"/>
            <a:t>Planteamiento</a:t>
          </a:r>
        </a:p>
      </dgm:t>
    </dgm:pt>
    <dgm:pt modelId="{0989865D-D4CC-421C-84C4-1BC202880C64}" type="parTrans" cxnId="{F000DBDD-3859-4E08-AB28-CA4DBC54A621}">
      <dgm:prSet/>
      <dgm:spPr/>
      <dgm:t>
        <a:bodyPr/>
        <a:lstStyle/>
        <a:p>
          <a:endParaRPr lang="es-ES" sz="2400"/>
        </a:p>
      </dgm:t>
    </dgm:pt>
    <dgm:pt modelId="{A1899CA4-DC82-41EA-BE98-80773CA042AE}" type="sibTrans" cxnId="{F000DBDD-3859-4E08-AB28-CA4DBC54A621}">
      <dgm:prSet custT="1"/>
      <dgm:spPr/>
      <dgm:t>
        <a:bodyPr/>
        <a:lstStyle/>
        <a:p>
          <a:endParaRPr lang="es-ES" sz="1400"/>
        </a:p>
      </dgm:t>
    </dgm:pt>
    <dgm:pt modelId="{9D5583CD-8A19-41F6-87B2-DF58C6BAC82E}">
      <dgm:prSet phldrT="[Texto]" custT="1"/>
      <dgm:spPr/>
      <dgm:t>
        <a:bodyPr/>
        <a:lstStyle/>
        <a:p>
          <a:r>
            <a:rPr lang="es-ES" sz="1400" dirty="0"/>
            <a:t>Objetivos</a:t>
          </a:r>
        </a:p>
      </dgm:t>
    </dgm:pt>
    <dgm:pt modelId="{0CE6339A-59F3-4094-BDD9-A577E9BA4A76}" type="parTrans" cxnId="{9C64AACD-1634-4E95-93B8-64D1E50A6AA2}">
      <dgm:prSet/>
      <dgm:spPr/>
      <dgm:t>
        <a:bodyPr/>
        <a:lstStyle/>
        <a:p>
          <a:endParaRPr lang="es-ES" sz="2400"/>
        </a:p>
      </dgm:t>
    </dgm:pt>
    <dgm:pt modelId="{704E3500-DF46-4A1A-8AEA-E8EA26C3B45E}" type="sibTrans" cxnId="{9C64AACD-1634-4E95-93B8-64D1E50A6AA2}">
      <dgm:prSet/>
      <dgm:spPr/>
      <dgm:t>
        <a:bodyPr/>
        <a:lstStyle/>
        <a:p>
          <a:endParaRPr lang="es-ES" sz="2400"/>
        </a:p>
      </dgm:t>
    </dgm:pt>
    <dgm:pt modelId="{17C69BAE-6A76-40AC-BC97-8D4D4144F480}">
      <dgm:prSet phldrT="[Texto]" custT="1"/>
      <dgm:spPr/>
      <dgm:t>
        <a:bodyPr/>
        <a:lstStyle/>
        <a:p>
          <a:r>
            <a:rPr lang="es-ES" sz="1400" dirty="0"/>
            <a:t>Metodología</a:t>
          </a:r>
        </a:p>
      </dgm:t>
    </dgm:pt>
    <dgm:pt modelId="{13A760D2-D80A-4185-9C10-6C97AD0A2EE4}" type="parTrans" cxnId="{4258F4C2-7ACE-4D61-B003-A58FBD9F24C2}">
      <dgm:prSet/>
      <dgm:spPr/>
      <dgm:t>
        <a:bodyPr/>
        <a:lstStyle/>
        <a:p>
          <a:endParaRPr lang="es-ES" sz="2400"/>
        </a:p>
      </dgm:t>
    </dgm:pt>
    <dgm:pt modelId="{43852DB5-5594-4137-A718-1E2A9D3DEA41}" type="sibTrans" cxnId="{4258F4C2-7ACE-4D61-B003-A58FBD9F24C2}">
      <dgm:prSet/>
      <dgm:spPr/>
      <dgm:t>
        <a:bodyPr/>
        <a:lstStyle/>
        <a:p>
          <a:endParaRPr lang="es-ES" sz="2400"/>
        </a:p>
      </dgm:t>
    </dgm:pt>
    <dgm:pt modelId="{A5AC9EDB-C75A-457D-BE6E-A06C4FA62154}">
      <dgm:prSet phldrT="[Texto]" custT="1"/>
      <dgm:spPr/>
      <dgm:t>
        <a:bodyPr/>
        <a:lstStyle/>
        <a:p>
          <a:r>
            <a:rPr lang="es-ES" sz="1800" u="sng" dirty="0"/>
            <a:t>Conclusiones</a:t>
          </a:r>
        </a:p>
      </dgm:t>
    </dgm:pt>
    <dgm:pt modelId="{472830EF-AD0D-4C41-A7A3-E638CE21960A}" type="parTrans" cxnId="{C4925975-10A6-4686-A73D-1EEEF644834A}">
      <dgm:prSet/>
      <dgm:spPr/>
      <dgm:t>
        <a:bodyPr/>
        <a:lstStyle/>
        <a:p>
          <a:endParaRPr lang="es-ES" sz="2400"/>
        </a:p>
      </dgm:t>
    </dgm:pt>
    <dgm:pt modelId="{BEB07349-AEDD-4919-9E0B-193B90FE5592}" type="sibTrans" cxnId="{C4925975-10A6-4686-A73D-1EEEF644834A}">
      <dgm:prSet custT="1"/>
      <dgm:spPr/>
      <dgm:t>
        <a:bodyPr/>
        <a:lstStyle/>
        <a:p>
          <a:endParaRPr lang="es-ES" sz="1400"/>
        </a:p>
      </dgm:t>
    </dgm:pt>
    <dgm:pt modelId="{BA00B478-ABD5-4599-BA66-21BC25914542}">
      <dgm:prSet phldrT="[Texto]" custT="1"/>
      <dgm:spPr/>
      <dgm:t>
        <a:bodyPr/>
        <a:lstStyle/>
        <a:p>
          <a:r>
            <a:rPr lang="es-ES" sz="1400" dirty="0"/>
            <a:t>Estudios</a:t>
          </a:r>
        </a:p>
      </dgm:t>
    </dgm:pt>
    <dgm:pt modelId="{AD39869C-F720-47C1-816D-E05A9B8C42D2}" type="parTrans" cxnId="{1765D7E6-3FB2-4125-B87F-F091B90D0EF9}">
      <dgm:prSet/>
      <dgm:spPr/>
      <dgm:t>
        <a:bodyPr/>
        <a:lstStyle/>
        <a:p>
          <a:endParaRPr lang="es-ES" sz="2400"/>
        </a:p>
      </dgm:t>
    </dgm:pt>
    <dgm:pt modelId="{CB51BF14-8D93-4DAE-AFA1-37B8CE3E0B74}" type="sibTrans" cxnId="{1765D7E6-3FB2-4125-B87F-F091B90D0EF9}">
      <dgm:prSet/>
      <dgm:spPr/>
      <dgm:t>
        <a:bodyPr/>
        <a:lstStyle/>
        <a:p>
          <a:endParaRPr lang="es-ES" sz="2400"/>
        </a:p>
      </dgm:t>
    </dgm:pt>
    <dgm:pt modelId="{39CC03EB-DCA7-4372-B786-D430BE461395}">
      <dgm:prSet phldrT="[Texto]" custT="1"/>
      <dgm:spPr/>
      <dgm:t>
        <a:bodyPr/>
        <a:lstStyle/>
        <a:p>
          <a:r>
            <a:rPr lang="es-ES" sz="1400" dirty="0"/>
            <a:t>Empleabilidad</a:t>
          </a:r>
        </a:p>
      </dgm:t>
    </dgm:pt>
    <dgm:pt modelId="{F25ED95E-208D-4990-9B6B-8CDC50F8BC19}" type="parTrans" cxnId="{85DB5816-673F-4967-965F-DD2C638D5069}">
      <dgm:prSet/>
      <dgm:spPr/>
      <dgm:t>
        <a:bodyPr/>
        <a:lstStyle/>
        <a:p>
          <a:endParaRPr lang="es-ES" sz="2400"/>
        </a:p>
      </dgm:t>
    </dgm:pt>
    <dgm:pt modelId="{7B77498C-03F1-4975-B11C-7C4F1EA2872F}" type="sibTrans" cxnId="{85DB5816-673F-4967-965F-DD2C638D5069}">
      <dgm:prSet/>
      <dgm:spPr/>
      <dgm:t>
        <a:bodyPr/>
        <a:lstStyle/>
        <a:p>
          <a:endParaRPr lang="es-ES" sz="2400"/>
        </a:p>
      </dgm:t>
    </dgm:pt>
    <dgm:pt modelId="{B14F7754-F3B5-4C9F-8983-2DA74974F99D}">
      <dgm:prSet phldrT="[Texto]" custT="1"/>
      <dgm:spPr/>
      <dgm:t>
        <a:bodyPr/>
        <a:lstStyle/>
        <a:p>
          <a:r>
            <a:rPr lang="es-ES" sz="1800" u="sng" dirty="0"/>
            <a:t>Recomendaciones</a:t>
          </a:r>
        </a:p>
      </dgm:t>
    </dgm:pt>
    <dgm:pt modelId="{865B9A43-7FE7-402F-ABFB-571299DE995D}" type="parTrans" cxnId="{88FA620B-8605-4ABA-9ABB-F8734FE85E5C}">
      <dgm:prSet/>
      <dgm:spPr/>
      <dgm:t>
        <a:bodyPr/>
        <a:lstStyle/>
        <a:p>
          <a:endParaRPr lang="es-ES" sz="2400"/>
        </a:p>
      </dgm:t>
    </dgm:pt>
    <dgm:pt modelId="{C00282D5-330D-4FA5-AE87-8375B9A48D85}" type="sibTrans" cxnId="{88FA620B-8605-4ABA-9ABB-F8734FE85E5C}">
      <dgm:prSet/>
      <dgm:spPr/>
      <dgm:t>
        <a:bodyPr/>
        <a:lstStyle/>
        <a:p>
          <a:endParaRPr lang="es-ES" sz="2400"/>
        </a:p>
      </dgm:t>
    </dgm:pt>
    <dgm:pt modelId="{CA2A3DB7-3CFF-4568-AE19-5961D2B4692A}">
      <dgm:prSet phldrT="[Texto]" custT="1"/>
      <dgm:spPr/>
      <dgm:t>
        <a:bodyPr/>
        <a:lstStyle/>
        <a:p>
          <a:r>
            <a:rPr lang="es-ES" sz="1400" dirty="0"/>
            <a:t>Administración</a:t>
          </a:r>
        </a:p>
      </dgm:t>
    </dgm:pt>
    <dgm:pt modelId="{2C680482-CF6E-4CE2-8816-E6EE452AC18A}" type="parTrans" cxnId="{01A158A3-4585-4F2B-BB72-EB4D659B935C}">
      <dgm:prSet/>
      <dgm:spPr/>
      <dgm:t>
        <a:bodyPr/>
        <a:lstStyle/>
        <a:p>
          <a:endParaRPr lang="es-ES" sz="2400"/>
        </a:p>
      </dgm:t>
    </dgm:pt>
    <dgm:pt modelId="{2738D97B-AC07-4830-AE9E-798ADDF2CB1C}" type="sibTrans" cxnId="{01A158A3-4585-4F2B-BB72-EB4D659B935C}">
      <dgm:prSet/>
      <dgm:spPr/>
      <dgm:t>
        <a:bodyPr/>
        <a:lstStyle/>
        <a:p>
          <a:endParaRPr lang="es-ES" sz="2400"/>
        </a:p>
      </dgm:t>
    </dgm:pt>
    <dgm:pt modelId="{54698944-3188-4C0C-BD30-9225F47F1F5B}">
      <dgm:prSet phldrT="[Texto]" custT="1"/>
      <dgm:spPr/>
      <dgm:t>
        <a:bodyPr/>
        <a:lstStyle/>
        <a:p>
          <a:r>
            <a:rPr lang="es-ES" sz="1400" dirty="0"/>
            <a:t>Universidad</a:t>
          </a:r>
        </a:p>
      </dgm:t>
    </dgm:pt>
    <dgm:pt modelId="{738D9AB1-B394-40BA-9964-480086CC79A4}" type="parTrans" cxnId="{715B900F-0686-42EB-B966-074FD7F4031C}">
      <dgm:prSet/>
      <dgm:spPr/>
      <dgm:t>
        <a:bodyPr/>
        <a:lstStyle/>
        <a:p>
          <a:endParaRPr lang="es-ES" sz="2400"/>
        </a:p>
      </dgm:t>
    </dgm:pt>
    <dgm:pt modelId="{B793D023-39C3-4B6A-8FEB-6F979110574E}" type="sibTrans" cxnId="{715B900F-0686-42EB-B966-074FD7F4031C}">
      <dgm:prSet/>
      <dgm:spPr/>
      <dgm:t>
        <a:bodyPr/>
        <a:lstStyle/>
        <a:p>
          <a:endParaRPr lang="es-ES" sz="2400"/>
        </a:p>
      </dgm:t>
    </dgm:pt>
    <dgm:pt modelId="{5C11DE25-89A4-4E90-9C33-EFFA15FE47F2}">
      <dgm:prSet phldrT="[Texto]" custT="1"/>
      <dgm:spPr/>
      <dgm:t>
        <a:bodyPr/>
        <a:lstStyle/>
        <a:p>
          <a:r>
            <a:rPr lang="es-ES" sz="1400" dirty="0"/>
            <a:t>Análisis de Contenido</a:t>
          </a:r>
        </a:p>
      </dgm:t>
    </dgm:pt>
    <dgm:pt modelId="{D696D41F-2DC1-42D6-BA49-077B2F0B7EE1}" type="parTrans" cxnId="{DF2B5656-0E02-4110-A979-AD755AAB3CA9}">
      <dgm:prSet/>
      <dgm:spPr/>
      <dgm:t>
        <a:bodyPr/>
        <a:lstStyle/>
        <a:p>
          <a:endParaRPr lang="es-ES" sz="2400"/>
        </a:p>
      </dgm:t>
    </dgm:pt>
    <dgm:pt modelId="{63B013BE-D088-4E88-A4CD-B1DB839F4251}" type="sibTrans" cxnId="{DF2B5656-0E02-4110-A979-AD755AAB3CA9}">
      <dgm:prSet/>
      <dgm:spPr/>
      <dgm:t>
        <a:bodyPr/>
        <a:lstStyle/>
        <a:p>
          <a:endParaRPr lang="es-ES" sz="2400"/>
        </a:p>
      </dgm:t>
    </dgm:pt>
    <dgm:pt modelId="{97829448-6592-4225-9937-D2092C10E9C4}">
      <dgm:prSet phldrT="[Texto]" custT="1"/>
      <dgm:spPr/>
      <dgm:t>
        <a:bodyPr/>
        <a:lstStyle/>
        <a:p>
          <a:r>
            <a:rPr lang="es-ES" sz="1400" dirty="0"/>
            <a:t>Encuesta</a:t>
          </a:r>
        </a:p>
      </dgm:t>
    </dgm:pt>
    <dgm:pt modelId="{8FB54A83-7E13-4FF5-974A-F3314DF72C9B}" type="parTrans" cxnId="{D451318F-75F6-48A2-97D8-EAF34840C9F0}">
      <dgm:prSet/>
      <dgm:spPr/>
      <dgm:t>
        <a:bodyPr/>
        <a:lstStyle/>
        <a:p>
          <a:endParaRPr lang="es-ES" sz="2400"/>
        </a:p>
      </dgm:t>
    </dgm:pt>
    <dgm:pt modelId="{06FD20F1-49EB-4DA6-A3F5-7EC179759AEB}" type="sibTrans" cxnId="{D451318F-75F6-48A2-97D8-EAF34840C9F0}">
      <dgm:prSet/>
      <dgm:spPr/>
      <dgm:t>
        <a:bodyPr/>
        <a:lstStyle/>
        <a:p>
          <a:endParaRPr lang="es-ES" sz="2400"/>
        </a:p>
      </dgm:t>
    </dgm:pt>
    <dgm:pt modelId="{111F168E-3F65-4A15-A9B2-1C56F0F0DE52}">
      <dgm:prSet phldrT="[Texto]" custT="1"/>
      <dgm:spPr/>
      <dgm:t>
        <a:bodyPr/>
        <a:lstStyle/>
        <a:p>
          <a:endParaRPr lang="es-ES" sz="1400" dirty="0"/>
        </a:p>
      </dgm:t>
    </dgm:pt>
    <dgm:pt modelId="{88B28CAD-E3AB-4CF4-8390-83518B2E9E63}" type="parTrans" cxnId="{88527298-720C-4575-86F5-2A682D39EAC5}">
      <dgm:prSet/>
      <dgm:spPr/>
      <dgm:t>
        <a:bodyPr/>
        <a:lstStyle/>
        <a:p>
          <a:endParaRPr lang="es-ES" sz="2400"/>
        </a:p>
      </dgm:t>
    </dgm:pt>
    <dgm:pt modelId="{E84ED787-287D-45DA-93F5-626534546370}" type="sibTrans" cxnId="{88527298-720C-4575-86F5-2A682D39EAC5}">
      <dgm:prSet/>
      <dgm:spPr/>
      <dgm:t>
        <a:bodyPr/>
        <a:lstStyle/>
        <a:p>
          <a:endParaRPr lang="es-ES" sz="2400"/>
        </a:p>
      </dgm:t>
    </dgm:pt>
    <dgm:pt modelId="{6A2E4ED7-A26B-455E-B5DE-D4F16B4BE010}">
      <dgm:prSet phldrT="[Texto]" custT="1"/>
      <dgm:spPr/>
      <dgm:t>
        <a:bodyPr/>
        <a:lstStyle/>
        <a:p>
          <a:r>
            <a:rPr lang="es-ES" sz="1400" dirty="0"/>
            <a:t>Empresa</a:t>
          </a:r>
        </a:p>
      </dgm:t>
    </dgm:pt>
    <dgm:pt modelId="{BB1F1B6F-1C55-4517-852F-48D74E41B7DC}" type="parTrans" cxnId="{1F6F6970-84C8-4A66-A754-6F2A24A68E4E}">
      <dgm:prSet/>
      <dgm:spPr/>
      <dgm:t>
        <a:bodyPr/>
        <a:lstStyle/>
        <a:p>
          <a:endParaRPr lang="es-ES" sz="2400"/>
        </a:p>
      </dgm:t>
    </dgm:pt>
    <dgm:pt modelId="{18F712C6-A30B-4168-857D-9C4C96BA9423}" type="sibTrans" cxnId="{1F6F6970-84C8-4A66-A754-6F2A24A68E4E}">
      <dgm:prSet/>
      <dgm:spPr/>
      <dgm:t>
        <a:bodyPr/>
        <a:lstStyle/>
        <a:p>
          <a:endParaRPr lang="es-ES" sz="2400"/>
        </a:p>
      </dgm:t>
    </dgm:pt>
    <dgm:pt modelId="{232F2868-18DC-4DAA-9E4A-183EC7FDE9F9}">
      <dgm:prSet phldrT="[Texto]" custT="1"/>
      <dgm:spPr/>
      <dgm:t>
        <a:bodyPr/>
        <a:lstStyle/>
        <a:p>
          <a:r>
            <a:rPr lang="es-ES" sz="1400" dirty="0"/>
            <a:t>Alumnado</a:t>
          </a:r>
        </a:p>
      </dgm:t>
    </dgm:pt>
    <dgm:pt modelId="{6D251426-0BF1-4075-BF3E-D7A6C8FFACA3}" type="parTrans" cxnId="{7E2565A5-8F06-47E0-8DB7-B48AB7D9424C}">
      <dgm:prSet/>
      <dgm:spPr/>
      <dgm:t>
        <a:bodyPr/>
        <a:lstStyle/>
        <a:p>
          <a:endParaRPr lang="es-ES" sz="2400"/>
        </a:p>
      </dgm:t>
    </dgm:pt>
    <dgm:pt modelId="{FAD5E269-F486-4A40-9F99-6A465EFF80D4}" type="sibTrans" cxnId="{7E2565A5-8F06-47E0-8DB7-B48AB7D9424C}">
      <dgm:prSet/>
      <dgm:spPr/>
      <dgm:t>
        <a:bodyPr/>
        <a:lstStyle/>
        <a:p>
          <a:endParaRPr lang="es-ES" sz="2400"/>
        </a:p>
      </dgm:t>
    </dgm:pt>
    <dgm:pt modelId="{24FA25CD-1781-4BE7-ABC3-EE4C68727B1F}">
      <dgm:prSet phldrT="[Texto]" custT="1"/>
      <dgm:spPr/>
      <dgm:t>
        <a:bodyPr/>
        <a:lstStyle/>
        <a:p>
          <a:r>
            <a:rPr lang="es-ES" sz="1400" dirty="0"/>
            <a:t>Matrículas</a:t>
          </a:r>
        </a:p>
      </dgm:t>
    </dgm:pt>
    <dgm:pt modelId="{868FC397-8252-4233-BFA1-43184FCFDA9C}" type="parTrans" cxnId="{A61AE496-B8F6-4E12-8DC9-532690D09D84}">
      <dgm:prSet/>
      <dgm:spPr/>
      <dgm:t>
        <a:bodyPr/>
        <a:lstStyle/>
        <a:p>
          <a:endParaRPr lang="es-ES" sz="2400"/>
        </a:p>
      </dgm:t>
    </dgm:pt>
    <dgm:pt modelId="{08A517D2-B8BB-4056-A340-6D70E61886C0}" type="sibTrans" cxnId="{A61AE496-B8F6-4E12-8DC9-532690D09D84}">
      <dgm:prSet/>
      <dgm:spPr/>
      <dgm:t>
        <a:bodyPr/>
        <a:lstStyle/>
        <a:p>
          <a:endParaRPr lang="es-ES" sz="2400"/>
        </a:p>
      </dgm:t>
    </dgm:pt>
    <dgm:pt modelId="{D2C4CBA8-CAB4-43BE-AD2E-9ED7B36C665F}">
      <dgm:prSet phldrT="[Texto]" custT="1"/>
      <dgm:spPr/>
      <dgm:t>
        <a:bodyPr/>
        <a:lstStyle/>
        <a:p>
          <a:r>
            <a:rPr lang="es-ES" sz="1400" dirty="0"/>
            <a:t>Salidas profesionales</a:t>
          </a:r>
        </a:p>
      </dgm:t>
    </dgm:pt>
    <dgm:pt modelId="{7D9B53CA-4287-4610-B3D1-80D95CE5586D}" type="parTrans" cxnId="{F5757719-8CF3-498D-A11A-032B638B49CD}">
      <dgm:prSet/>
      <dgm:spPr/>
      <dgm:t>
        <a:bodyPr/>
        <a:lstStyle/>
        <a:p>
          <a:endParaRPr lang="es-ES" sz="2400"/>
        </a:p>
      </dgm:t>
    </dgm:pt>
    <dgm:pt modelId="{FCB19C22-5D99-4FDF-9FAA-3347AE1A8D2E}" type="sibTrans" cxnId="{F5757719-8CF3-498D-A11A-032B638B49CD}">
      <dgm:prSet/>
      <dgm:spPr/>
      <dgm:t>
        <a:bodyPr/>
        <a:lstStyle/>
        <a:p>
          <a:endParaRPr lang="es-ES" sz="2400"/>
        </a:p>
      </dgm:t>
    </dgm:pt>
    <dgm:pt modelId="{7B4D1740-CFE3-4E4D-A1EF-54BF269A4DE7}">
      <dgm:prSet phldrT="[Texto]" custT="1"/>
      <dgm:spPr/>
      <dgm:t>
        <a:bodyPr/>
        <a:lstStyle/>
        <a:p>
          <a:r>
            <a:rPr lang="es-ES" sz="1400" dirty="0"/>
            <a:t>Tejido empresarial</a:t>
          </a:r>
        </a:p>
      </dgm:t>
    </dgm:pt>
    <dgm:pt modelId="{D1955AD9-BFD6-432C-A645-16AFBDE2CBC6}" type="parTrans" cxnId="{50A4CCE5-4546-4035-85FD-9AA5EB0393D3}">
      <dgm:prSet/>
      <dgm:spPr/>
      <dgm:t>
        <a:bodyPr/>
        <a:lstStyle/>
        <a:p>
          <a:endParaRPr lang="es-ES" sz="2400"/>
        </a:p>
      </dgm:t>
    </dgm:pt>
    <dgm:pt modelId="{C672EC40-55CB-4AA8-A403-A263054F2B2F}" type="sibTrans" cxnId="{50A4CCE5-4546-4035-85FD-9AA5EB0393D3}">
      <dgm:prSet/>
      <dgm:spPr/>
      <dgm:t>
        <a:bodyPr/>
        <a:lstStyle/>
        <a:p>
          <a:endParaRPr lang="es-ES" sz="2400"/>
        </a:p>
      </dgm:t>
    </dgm:pt>
    <dgm:pt modelId="{E31A2224-1DB9-4860-8389-B5E1ADBD41F2}">
      <dgm:prSet phldrT="[Texto]" custT="1"/>
      <dgm:spPr/>
      <dgm:t>
        <a:bodyPr/>
        <a:lstStyle/>
        <a:p>
          <a:r>
            <a:rPr lang="es-ES" sz="1400" dirty="0"/>
            <a:t>Orientación para la carrera</a:t>
          </a:r>
        </a:p>
      </dgm:t>
    </dgm:pt>
    <dgm:pt modelId="{302F78C0-1ECF-4ED5-B948-06C3D774D5F4}" type="parTrans" cxnId="{63EF6AED-B57E-473E-A47C-7DADEC92AB0A}">
      <dgm:prSet/>
      <dgm:spPr/>
      <dgm:t>
        <a:bodyPr/>
        <a:lstStyle/>
        <a:p>
          <a:endParaRPr lang="es-ES" sz="2400"/>
        </a:p>
      </dgm:t>
    </dgm:pt>
    <dgm:pt modelId="{88DCA42C-D6D3-4A47-88DB-E5ED625F3413}" type="sibTrans" cxnId="{63EF6AED-B57E-473E-A47C-7DADEC92AB0A}">
      <dgm:prSet/>
      <dgm:spPr/>
      <dgm:t>
        <a:bodyPr/>
        <a:lstStyle/>
        <a:p>
          <a:endParaRPr lang="es-ES" sz="2400"/>
        </a:p>
      </dgm:t>
    </dgm:pt>
    <dgm:pt modelId="{4C9703E6-FC6F-4B89-8952-6071E9086730}">
      <dgm:prSet phldrT="[Texto]" custT="1"/>
      <dgm:spPr/>
      <dgm:t>
        <a:bodyPr/>
        <a:lstStyle/>
        <a:p>
          <a:r>
            <a:rPr lang="es-ES" sz="1400" dirty="0"/>
            <a:t>Contratos</a:t>
          </a:r>
        </a:p>
      </dgm:t>
    </dgm:pt>
    <dgm:pt modelId="{511C7BD5-CF21-4F7B-8970-92527F07F904}" type="parTrans" cxnId="{805D3D1E-67AA-4E38-95F3-3650B599224B}">
      <dgm:prSet/>
      <dgm:spPr/>
      <dgm:t>
        <a:bodyPr/>
        <a:lstStyle/>
        <a:p>
          <a:endParaRPr lang="es-ES" sz="2400"/>
        </a:p>
      </dgm:t>
    </dgm:pt>
    <dgm:pt modelId="{56DCDAB5-DBB1-422E-B1DB-8D998809D550}" type="sibTrans" cxnId="{805D3D1E-67AA-4E38-95F3-3650B599224B}">
      <dgm:prSet/>
      <dgm:spPr/>
      <dgm:t>
        <a:bodyPr/>
        <a:lstStyle/>
        <a:p>
          <a:endParaRPr lang="es-ES" sz="2400"/>
        </a:p>
      </dgm:t>
    </dgm:pt>
    <dgm:pt modelId="{5ED81260-A3F6-4DE0-B29D-9A0739540743}" type="pres">
      <dgm:prSet presAssocID="{3F5B3B89-A139-4527-A3EE-414C778D8C69}" presName="Name0" presStyleCnt="0">
        <dgm:presLayoutVars>
          <dgm:dir/>
          <dgm:resizeHandles val="exact"/>
        </dgm:presLayoutVars>
      </dgm:prSet>
      <dgm:spPr/>
    </dgm:pt>
    <dgm:pt modelId="{328EF48B-CED2-498F-B1A9-0BCBECF38993}" type="pres">
      <dgm:prSet presAssocID="{E5C27325-35F2-48D6-BD74-C6C2387F2C05}" presName="composite" presStyleCnt="0"/>
      <dgm:spPr/>
    </dgm:pt>
    <dgm:pt modelId="{FC03BACC-8E95-4AE3-9390-E3831A7A429E}" type="pres">
      <dgm:prSet presAssocID="{E5C27325-35F2-48D6-BD74-C6C2387F2C05}" presName="imagSh" presStyleLbl="b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C834395-67A7-4CDC-B2DC-45EB54E70A84}" type="pres">
      <dgm:prSet presAssocID="{E5C27325-35F2-48D6-BD74-C6C2387F2C05}" presName="txNode" presStyleLbl="node1" presStyleIdx="0" presStyleCnt="3" custLinFactNeighborX="451" custLinFactNeighborY="20374">
        <dgm:presLayoutVars>
          <dgm:bulletEnabled val="1"/>
        </dgm:presLayoutVars>
      </dgm:prSet>
      <dgm:spPr/>
    </dgm:pt>
    <dgm:pt modelId="{F82AFAF3-FA43-40AD-90E0-EBC149ED39E9}" type="pres">
      <dgm:prSet presAssocID="{A1899CA4-DC82-41EA-BE98-80773CA042AE}" presName="sibTrans" presStyleLbl="sibTrans2D1" presStyleIdx="0" presStyleCnt="2"/>
      <dgm:spPr/>
    </dgm:pt>
    <dgm:pt modelId="{026B3CC0-CA3D-464B-9FB4-31D112ECA9A6}" type="pres">
      <dgm:prSet presAssocID="{A1899CA4-DC82-41EA-BE98-80773CA042AE}" presName="connTx" presStyleLbl="sibTrans2D1" presStyleIdx="0" presStyleCnt="2"/>
      <dgm:spPr/>
    </dgm:pt>
    <dgm:pt modelId="{45C46ABE-1016-4D0C-B27D-407FB750EDDB}" type="pres">
      <dgm:prSet presAssocID="{A5AC9EDB-C75A-457D-BE6E-A06C4FA62154}" presName="composite" presStyleCnt="0"/>
      <dgm:spPr/>
    </dgm:pt>
    <dgm:pt modelId="{C1374C81-49E9-45AB-818A-4B9BFF4D49D8}" type="pres">
      <dgm:prSet presAssocID="{A5AC9EDB-C75A-457D-BE6E-A06C4FA62154}" presName="imagSh" presStyleLbl="b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BECC6C4-37DA-4E11-8C87-D4D503514DB9}" type="pres">
      <dgm:prSet presAssocID="{A5AC9EDB-C75A-457D-BE6E-A06C4FA62154}" presName="txNode" presStyleLbl="node1" presStyleIdx="1" presStyleCnt="3" custScaleX="119117" custScaleY="118511" custLinFactNeighborX="631" custLinFactNeighborY="20645">
        <dgm:presLayoutVars>
          <dgm:bulletEnabled val="1"/>
        </dgm:presLayoutVars>
      </dgm:prSet>
      <dgm:spPr/>
    </dgm:pt>
    <dgm:pt modelId="{8D014784-9934-4AAB-B506-B5939389C037}" type="pres">
      <dgm:prSet presAssocID="{BEB07349-AEDD-4919-9E0B-193B90FE5592}" presName="sibTrans" presStyleLbl="sibTrans2D1" presStyleIdx="1" presStyleCnt="2"/>
      <dgm:spPr/>
    </dgm:pt>
    <dgm:pt modelId="{82CEEF1D-F5CF-46F2-884B-F8114CE4B0A9}" type="pres">
      <dgm:prSet presAssocID="{BEB07349-AEDD-4919-9E0B-193B90FE5592}" presName="connTx" presStyleLbl="sibTrans2D1" presStyleIdx="1" presStyleCnt="2"/>
      <dgm:spPr/>
    </dgm:pt>
    <dgm:pt modelId="{B26DDB17-0D16-4041-8361-6048EF31D007}" type="pres">
      <dgm:prSet presAssocID="{B14F7754-F3B5-4C9F-8983-2DA74974F99D}" presName="composite" presStyleCnt="0"/>
      <dgm:spPr/>
    </dgm:pt>
    <dgm:pt modelId="{3E736DAB-8F7C-4740-AE00-B79047E8BCE7}" type="pres">
      <dgm:prSet presAssocID="{B14F7754-F3B5-4C9F-8983-2DA74974F99D}" presName="imagSh" presStyleLbl="b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D33562B-1A67-4A0A-92A4-67CCFDD362F7}" type="pres">
      <dgm:prSet presAssocID="{B14F7754-F3B5-4C9F-8983-2DA74974F99D}" presName="txNode" presStyleLbl="node1" presStyleIdx="2" presStyleCnt="3" custLinFactNeighborX="-1140" custLinFactNeighborY="20464">
        <dgm:presLayoutVars>
          <dgm:bulletEnabled val="1"/>
        </dgm:presLayoutVars>
      </dgm:prSet>
      <dgm:spPr/>
    </dgm:pt>
  </dgm:ptLst>
  <dgm:cxnLst>
    <dgm:cxn modelId="{88FA620B-8605-4ABA-9ABB-F8734FE85E5C}" srcId="{3F5B3B89-A139-4527-A3EE-414C778D8C69}" destId="{B14F7754-F3B5-4C9F-8983-2DA74974F99D}" srcOrd="2" destOrd="0" parTransId="{865B9A43-7FE7-402F-ABFB-571299DE995D}" sibTransId="{C00282D5-330D-4FA5-AE87-8375B9A48D85}"/>
    <dgm:cxn modelId="{715B900F-0686-42EB-B966-074FD7F4031C}" srcId="{B14F7754-F3B5-4C9F-8983-2DA74974F99D}" destId="{54698944-3188-4C0C-BD30-9225F47F1F5B}" srcOrd="2" destOrd="0" parTransId="{738D9AB1-B394-40BA-9964-480086CC79A4}" sibTransId="{B793D023-39C3-4B6A-8FEB-6F979110574E}"/>
    <dgm:cxn modelId="{85DB5816-673F-4967-965F-DD2C638D5069}" srcId="{A5AC9EDB-C75A-457D-BE6E-A06C4FA62154}" destId="{39CC03EB-DCA7-4372-B786-D430BE461395}" srcOrd="2" destOrd="0" parTransId="{F25ED95E-208D-4990-9B6B-8CDC50F8BC19}" sibTransId="{7B77498C-03F1-4975-B11C-7C4F1EA2872F}"/>
    <dgm:cxn modelId="{F5757719-8CF3-498D-A11A-032B638B49CD}" srcId="{A5AC9EDB-C75A-457D-BE6E-A06C4FA62154}" destId="{D2C4CBA8-CAB4-43BE-AD2E-9ED7B36C665F}" srcOrd="3" destOrd="0" parTransId="{7D9B53CA-4287-4610-B3D1-80D95CE5586D}" sibTransId="{FCB19C22-5D99-4FDF-9FAA-3347AE1A8D2E}"/>
    <dgm:cxn modelId="{805D3D1E-67AA-4E38-95F3-3650B599224B}" srcId="{A5AC9EDB-C75A-457D-BE6E-A06C4FA62154}" destId="{4C9703E6-FC6F-4B89-8952-6071E9086730}" srcOrd="5" destOrd="0" parTransId="{511C7BD5-CF21-4F7B-8970-92527F07F904}" sibTransId="{56DCDAB5-DBB1-422E-B1DB-8D998809D550}"/>
    <dgm:cxn modelId="{B116B827-66D3-4786-A1A0-717BB102C7BF}" type="presOf" srcId="{39CC03EB-DCA7-4372-B786-D430BE461395}" destId="{8BECC6C4-37DA-4E11-8C87-D4D503514DB9}" srcOrd="0" destOrd="3" presId="urn:microsoft.com/office/officeart/2005/8/layout/hProcess10"/>
    <dgm:cxn modelId="{81E5C42B-32B4-4421-A004-07C313EFFC38}" type="presOf" srcId="{A1899CA4-DC82-41EA-BE98-80773CA042AE}" destId="{026B3CC0-CA3D-464B-9FB4-31D112ECA9A6}" srcOrd="1" destOrd="0" presId="urn:microsoft.com/office/officeart/2005/8/layout/hProcess10"/>
    <dgm:cxn modelId="{A29DB932-917D-4189-B399-6DD14B236BD5}" type="presOf" srcId="{B14F7754-F3B5-4C9F-8983-2DA74974F99D}" destId="{1D33562B-1A67-4A0A-92A4-67CCFDD362F7}" srcOrd="0" destOrd="0" presId="urn:microsoft.com/office/officeart/2005/8/layout/hProcess10"/>
    <dgm:cxn modelId="{433F7236-9A38-481F-9298-CAB80C5C791E}" type="presOf" srcId="{E5C27325-35F2-48D6-BD74-C6C2387F2C05}" destId="{3C834395-67A7-4CDC-B2DC-45EB54E70A84}" srcOrd="0" destOrd="0" presId="urn:microsoft.com/office/officeart/2005/8/layout/hProcess10"/>
    <dgm:cxn modelId="{770EC537-D825-4081-916D-ADF4A90912F4}" type="presOf" srcId="{17C69BAE-6A76-40AC-BC97-8D4D4144F480}" destId="{3C834395-67A7-4CDC-B2DC-45EB54E70A84}" srcOrd="0" destOrd="2" presId="urn:microsoft.com/office/officeart/2005/8/layout/hProcess10"/>
    <dgm:cxn modelId="{1391AA3B-8872-4D8A-8A1F-C36C86AF2090}" type="presOf" srcId="{9D5583CD-8A19-41F6-87B2-DF58C6BAC82E}" destId="{3C834395-67A7-4CDC-B2DC-45EB54E70A84}" srcOrd="0" destOrd="1" presId="urn:microsoft.com/office/officeart/2005/8/layout/hProcess10"/>
    <dgm:cxn modelId="{ECE6963E-E102-4C72-8FBD-391728B36D4A}" type="presOf" srcId="{E31A2224-1DB9-4860-8389-B5E1ADBD41F2}" destId="{8BECC6C4-37DA-4E11-8C87-D4D503514DB9}" srcOrd="0" destOrd="7" presId="urn:microsoft.com/office/officeart/2005/8/layout/hProcess10"/>
    <dgm:cxn modelId="{613F2140-603C-4C04-8BA0-EAC1A5148FD8}" type="presOf" srcId="{7B4D1740-CFE3-4E4D-A1EF-54BF269A4DE7}" destId="{8BECC6C4-37DA-4E11-8C87-D4D503514DB9}" srcOrd="0" destOrd="5" presId="urn:microsoft.com/office/officeart/2005/8/layout/hProcess10"/>
    <dgm:cxn modelId="{42777A49-C066-4463-AC3D-C45C3AEA13E8}" type="presOf" srcId="{5C11DE25-89A4-4E90-9C33-EFFA15FE47F2}" destId="{3C834395-67A7-4CDC-B2DC-45EB54E70A84}" srcOrd="0" destOrd="3" presId="urn:microsoft.com/office/officeart/2005/8/layout/hProcess10"/>
    <dgm:cxn modelId="{1F6F6970-84C8-4A66-A754-6F2A24A68E4E}" srcId="{B14F7754-F3B5-4C9F-8983-2DA74974F99D}" destId="{6A2E4ED7-A26B-455E-B5DE-D4F16B4BE010}" srcOrd="1" destOrd="0" parTransId="{BB1F1B6F-1C55-4517-852F-48D74E41B7DC}" sibTransId="{18F712C6-A30B-4168-857D-9C4C96BA9423}"/>
    <dgm:cxn modelId="{B3BF7871-3041-4D5B-A730-5FE0D5F08D59}" type="presOf" srcId="{232F2868-18DC-4DAA-9E4A-183EC7FDE9F9}" destId="{1D33562B-1A67-4A0A-92A4-67CCFDD362F7}" srcOrd="0" destOrd="4" presId="urn:microsoft.com/office/officeart/2005/8/layout/hProcess10"/>
    <dgm:cxn modelId="{C4925975-10A6-4686-A73D-1EEEF644834A}" srcId="{3F5B3B89-A139-4527-A3EE-414C778D8C69}" destId="{A5AC9EDB-C75A-457D-BE6E-A06C4FA62154}" srcOrd="1" destOrd="0" parTransId="{472830EF-AD0D-4C41-A7A3-E638CE21960A}" sibTransId="{BEB07349-AEDD-4919-9E0B-193B90FE5592}"/>
    <dgm:cxn modelId="{DF2B5656-0E02-4110-A979-AD755AAB3CA9}" srcId="{17C69BAE-6A76-40AC-BC97-8D4D4144F480}" destId="{5C11DE25-89A4-4E90-9C33-EFFA15FE47F2}" srcOrd="0" destOrd="0" parTransId="{D696D41F-2DC1-42D6-BA49-077B2F0B7EE1}" sibTransId="{63B013BE-D088-4E88-A4CD-B1DB839F4251}"/>
    <dgm:cxn modelId="{F1F34678-BA81-49FD-8789-CBC9D7A08092}" type="presOf" srcId="{24FA25CD-1781-4BE7-ABC3-EE4C68727B1F}" destId="{8BECC6C4-37DA-4E11-8C87-D4D503514DB9}" srcOrd="0" destOrd="2" presId="urn:microsoft.com/office/officeart/2005/8/layout/hProcess10"/>
    <dgm:cxn modelId="{04B16689-0CED-4D0B-A0E5-8E23EB5A27D2}" type="presOf" srcId="{BA00B478-ABD5-4599-BA66-21BC25914542}" destId="{8BECC6C4-37DA-4E11-8C87-D4D503514DB9}" srcOrd="0" destOrd="1" presId="urn:microsoft.com/office/officeart/2005/8/layout/hProcess10"/>
    <dgm:cxn modelId="{D451318F-75F6-48A2-97D8-EAF34840C9F0}" srcId="{17C69BAE-6A76-40AC-BC97-8D4D4144F480}" destId="{97829448-6592-4225-9937-D2092C10E9C4}" srcOrd="1" destOrd="0" parTransId="{8FB54A83-7E13-4FF5-974A-F3314DF72C9B}" sibTransId="{06FD20F1-49EB-4DA6-A3F5-7EC179759AEB}"/>
    <dgm:cxn modelId="{A61AE496-B8F6-4E12-8DC9-532690D09D84}" srcId="{A5AC9EDB-C75A-457D-BE6E-A06C4FA62154}" destId="{24FA25CD-1781-4BE7-ABC3-EE4C68727B1F}" srcOrd="1" destOrd="0" parTransId="{868FC397-8252-4233-BFA1-43184FCFDA9C}" sibTransId="{08A517D2-B8BB-4056-A340-6D70E61886C0}"/>
    <dgm:cxn modelId="{88527298-720C-4575-86F5-2A682D39EAC5}" srcId="{17C69BAE-6A76-40AC-BC97-8D4D4144F480}" destId="{111F168E-3F65-4A15-A9B2-1C56F0F0DE52}" srcOrd="2" destOrd="0" parTransId="{88B28CAD-E3AB-4CF4-8390-83518B2E9E63}" sibTransId="{E84ED787-287D-45DA-93F5-626534546370}"/>
    <dgm:cxn modelId="{01A158A3-4585-4F2B-BB72-EB4D659B935C}" srcId="{B14F7754-F3B5-4C9F-8983-2DA74974F99D}" destId="{CA2A3DB7-3CFF-4568-AE19-5961D2B4692A}" srcOrd="0" destOrd="0" parTransId="{2C680482-CF6E-4CE2-8816-E6EE452AC18A}" sibTransId="{2738D97B-AC07-4830-AE9E-798ADDF2CB1C}"/>
    <dgm:cxn modelId="{7E2565A5-8F06-47E0-8DB7-B48AB7D9424C}" srcId="{B14F7754-F3B5-4C9F-8983-2DA74974F99D}" destId="{232F2868-18DC-4DAA-9E4A-183EC7FDE9F9}" srcOrd="3" destOrd="0" parTransId="{6D251426-0BF1-4075-BF3E-D7A6C8FFACA3}" sibTransId="{FAD5E269-F486-4A40-9F99-6A465EFF80D4}"/>
    <dgm:cxn modelId="{537CE6A8-4B12-4F55-8BF4-DD051C74C510}" type="presOf" srcId="{111F168E-3F65-4A15-A9B2-1C56F0F0DE52}" destId="{3C834395-67A7-4CDC-B2DC-45EB54E70A84}" srcOrd="0" destOrd="5" presId="urn:microsoft.com/office/officeart/2005/8/layout/hProcess10"/>
    <dgm:cxn modelId="{2A8768AD-A135-493C-8DFA-DD623D4EA777}" type="presOf" srcId="{6A2E4ED7-A26B-455E-B5DE-D4F16B4BE010}" destId="{1D33562B-1A67-4A0A-92A4-67CCFDD362F7}" srcOrd="0" destOrd="2" presId="urn:microsoft.com/office/officeart/2005/8/layout/hProcess10"/>
    <dgm:cxn modelId="{C7D706B8-BF1D-4D80-A491-EFDAB3C389F4}" type="presOf" srcId="{BEB07349-AEDD-4919-9E0B-193B90FE5592}" destId="{8D014784-9934-4AAB-B506-B5939389C037}" srcOrd="0" destOrd="0" presId="urn:microsoft.com/office/officeart/2005/8/layout/hProcess10"/>
    <dgm:cxn modelId="{1DBB3FBB-7E41-45E6-9827-AE3110C3B4E1}" type="presOf" srcId="{A5AC9EDB-C75A-457D-BE6E-A06C4FA62154}" destId="{8BECC6C4-37DA-4E11-8C87-D4D503514DB9}" srcOrd="0" destOrd="0" presId="urn:microsoft.com/office/officeart/2005/8/layout/hProcess10"/>
    <dgm:cxn modelId="{4258F4C2-7ACE-4D61-B003-A58FBD9F24C2}" srcId="{E5C27325-35F2-48D6-BD74-C6C2387F2C05}" destId="{17C69BAE-6A76-40AC-BC97-8D4D4144F480}" srcOrd="1" destOrd="0" parTransId="{13A760D2-D80A-4185-9C10-6C97AD0A2EE4}" sibTransId="{43852DB5-5594-4137-A718-1E2A9D3DEA41}"/>
    <dgm:cxn modelId="{251299C4-BE6C-482B-97DA-D833E7F5F8DB}" type="presOf" srcId="{A1899CA4-DC82-41EA-BE98-80773CA042AE}" destId="{F82AFAF3-FA43-40AD-90E0-EBC149ED39E9}" srcOrd="0" destOrd="0" presId="urn:microsoft.com/office/officeart/2005/8/layout/hProcess10"/>
    <dgm:cxn modelId="{0A60B5C7-967C-4879-87F9-9C99CAC4251E}" type="presOf" srcId="{4C9703E6-FC6F-4B89-8952-6071E9086730}" destId="{8BECC6C4-37DA-4E11-8C87-D4D503514DB9}" srcOrd="0" destOrd="6" presId="urn:microsoft.com/office/officeart/2005/8/layout/hProcess10"/>
    <dgm:cxn modelId="{9C64AACD-1634-4E95-93B8-64D1E50A6AA2}" srcId="{E5C27325-35F2-48D6-BD74-C6C2387F2C05}" destId="{9D5583CD-8A19-41F6-87B2-DF58C6BAC82E}" srcOrd="0" destOrd="0" parTransId="{0CE6339A-59F3-4094-BDD9-A577E9BA4A76}" sibTransId="{704E3500-DF46-4A1A-8AEA-E8EA26C3B45E}"/>
    <dgm:cxn modelId="{D183A9D1-AD6A-41C1-9BCD-42145586C5F3}" type="presOf" srcId="{3F5B3B89-A139-4527-A3EE-414C778D8C69}" destId="{5ED81260-A3F6-4DE0-B29D-9A0739540743}" srcOrd="0" destOrd="0" presId="urn:microsoft.com/office/officeart/2005/8/layout/hProcess10"/>
    <dgm:cxn modelId="{A427F5D5-2ADC-4D97-B2F0-2A638D4F3255}" type="presOf" srcId="{BEB07349-AEDD-4919-9E0B-193B90FE5592}" destId="{82CEEF1D-F5CF-46F2-884B-F8114CE4B0A9}" srcOrd="1" destOrd="0" presId="urn:microsoft.com/office/officeart/2005/8/layout/hProcess10"/>
    <dgm:cxn modelId="{4FC001DB-4C1C-411F-A0C6-FCBC4F48EFC1}" type="presOf" srcId="{CA2A3DB7-3CFF-4568-AE19-5961D2B4692A}" destId="{1D33562B-1A67-4A0A-92A4-67CCFDD362F7}" srcOrd="0" destOrd="1" presId="urn:microsoft.com/office/officeart/2005/8/layout/hProcess10"/>
    <dgm:cxn modelId="{F000DBDD-3859-4E08-AB28-CA4DBC54A621}" srcId="{3F5B3B89-A139-4527-A3EE-414C778D8C69}" destId="{E5C27325-35F2-48D6-BD74-C6C2387F2C05}" srcOrd="0" destOrd="0" parTransId="{0989865D-D4CC-421C-84C4-1BC202880C64}" sibTransId="{A1899CA4-DC82-41EA-BE98-80773CA042AE}"/>
    <dgm:cxn modelId="{738B6DE2-7BC9-471F-B527-6CCF2A0512CF}" type="presOf" srcId="{54698944-3188-4C0C-BD30-9225F47F1F5B}" destId="{1D33562B-1A67-4A0A-92A4-67CCFDD362F7}" srcOrd="0" destOrd="3" presId="urn:microsoft.com/office/officeart/2005/8/layout/hProcess10"/>
    <dgm:cxn modelId="{50A4CCE5-4546-4035-85FD-9AA5EB0393D3}" srcId="{A5AC9EDB-C75A-457D-BE6E-A06C4FA62154}" destId="{7B4D1740-CFE3-4E4D-A1EF-54BF269A4DE7}" srcOrd="4" destOrd="0" parTransId="{D1955AD9-BFD6-432C-A645-16AFBDE2CBC6}" sibTransId="{C672EC40-55CB-4AA8-A403-A263054F2B2F}"/>
    <dgm:cxn modelId="{1765D7E6-3FB2-4125-B87F-F091B90D0EF9}" srcId="{A5AC9EDB-C75A-457D-BE6E-A06C4FA62154}" destId="{BA00B478-ABD5-4599-BA66-21BC25914542}" srcOrd="0" destOrd="0" parTransId="{AD39869C-F720-47C1-816D-E05A9B8C42D2}" sibTransId="{CB51BF14-8D93-4DAE-AFA1-37B8CE3E0B74}"/>
    <dgm:cxn modelId="{63EF6AED-B57E-473E-A47C-7DADEC92AB0A}" srcId="{A5AC9EDB-C75A-457D-BE6E-A06C4FA62154}" destId="{E31A2224-1DB9-4860-8389-B5E1ADBD41F2}" srcOrd="6" destOrd="0" parTransId="{302F78C0-1ECF-4ED5-B948-06C3D774D5F4}" sibTransId="{88DCA42C-D6D3-4A47-88DB-E5ED625F3413}"/>
    <dgm:cxn modelId="{214B80EE-96AB-4658-AEF0-FEC47D417FD0}" type="presOf" srcId="{D2C4CBA8-CAB4-43BE-AD2E-9ED7B36C665F}" destId="{8BECC6C4-37DA-4E11-8C87-D4D503514DB9}" srcOrd="0" destOrd="4" presId="urn:microsoft.com/office/officeart/2005/8/layout/hProcess10"/>
    <dgm:cxn modelId="{8CB360F9-6149-4D8A-9489-0F4D37CBCB53}" type="presOf" srcId="{97829448-6592-4225-9937-D2092C10E9C4}" destId="{3C834395-67A7-4CDC-B2DC-45EB54E70A84}" srcOrd="0" destOrd="4" presId="urn:microsoft.com/office/officeart/2005/8/layout/hProcess10"/>
    <dgm:cxn modelId="{DDE9E0FC-EF77-42BE-B18F-F90B920E2FD1}" type="presParOf" srcId="{5ED81260-A3F6-4DE0-B29D-9A0739540743}" destId="{328EF48B-CED2-498F-B1A9-0BCBECF38993}" srcOrd="0" destOrd="0" presId="urn:microsoft.com/office/officeart/2005/8/layout/hProcess10"/>
    <dgm:cxn modelId="{183AC7A7-B3A2-41ED-BB2B-127B49139FAF}" type="presParOf" srcId="{328EF48B-CED2-498F-B1A9-0BCBECF38993}" destId="{FC03BACC-8E95-4AE3-9390-E3831A7A429E}" srcOrd="0" destOrd="0" presId="urn:microsoft.com/office/officeart/2005/8/layout/hProcess10"/>
    <dgm:cxn modelId="{825C0CD7-B4E5-4A46-A06C-F661B7824CFE}" type="presParOf" srcId="{328EF48B-CED2-498F-B1A9-0BCBECF38993}" destId="{3C834395-67A7-4CDC-B2DC-45EB54E70A84}" srcOrd="1" destOrd="0" presId="urn:microsoft.com/office/officeart/2005/8/layout/hProcess10"/>
    <dgm:cxn modelId="{7515D31D-FFE6-4B42-949A-7D55131DB598}" type="presParOf" srcId="{5ED81260-A3F6-4DE0-B29D-9A0739540743}" destId="{F82AFAF3-FA43-40AD-90E0-EBC149ED39E9}" srcOrd="1" destOrd="0" presId="urn:microsoft.com/office/officeart/2005/8/layout/hProcess10"/>
    <dgm:cxn modelId="{EE9FEE0D-5857-4745-88FF-44F08E4E93CD}" type="presParOf" srcId="{F82AFAF3-FA43-40AD-90E0-EBC149ED39E9}" destId="{026B3CC0-CA3D-464B-9FB4-31D112ECA9A6}" srcOrd="0" destOrd="0" presId="urn:microsoft.com/office/officeart/2005/8/layout/hProcess10"/>
    <dgm:cxn modelId="{37D7F74E-8CF5-4E24-97C6-EFF9292A1C9F}" type="presParOf" srcId="{5ED81260-A3F6-4DE0-B29D-9A0739540743}" destId="{45C46ABE-1016-4D0C-B27D-407FB750EDDB}" srcOrd="2" destOrd="0" presId="urn:microsoft.com/office/officeart/2005/8/layout/hProcess10"/>
    <dgm:cxn modelId="{8BB3EA51-A9E4-49D3-8200-2D924D36BC40}" type="presParOf" srcId="{45C46ABE-1016-4D0C-B27D-407FB750EDDB}" destId="{C1374C81-49E9-45AB-818A-4B9BFF4D49D8}" srcOrd="0" destOrd="0" presId="urn:microsoft.com/office/officeart/2005/8/layout/hProcess10"/>
    <dgm:cxn modelId="{563C99D0-E9CB-4129-9FC1-B57141EC6CC4}" type="presParOf" srcId="{45C46ABE-1016-4D0C-B27D-407FB750EDDB}" destId="{8BECC6C4-37DA-4E11-8C87-D4D503514DB9}" srcOrd="1" destOrd="0" presId="urn:microsoft.com/office/officeart/2005/8/layout/hProcess10"/>
    <dgm:cxn modelId="{9C1E40A1-BE95-43FA-AC40-E9BB8FFC0243}" type="presParOf" srcId="{5ED81260-A3F6-4DE0-B29D-9A0739540743}" destId="{8D014784-9934-4AAB-B506-B5939389C037}" srcOrd="3" destOrd="0" presId="urn:microsoft.com/office/officeart/2005/8/layout/hProcess10"/>
    <dgm:cxn modelId="{5FE8BEA0-1BBC-40F8-A4DC-5378AFF8C386}" type="presParOf" srcId="{8D014784-9934-4AAB-B506-B5939389C037}" destId="{82CEEF1D-F5CF-46F2-884B-F8114CE4B0A9}" srcOrd="0" destOrd="0" presId="urn:microsoft.com/office/officeart/2005/8/layout/hProcess10"/>
    <dgm:cxn modelId="{A276CF9B-F6E3-495B-AD08-98716581982D}" type="presParOf" srcId="{5ED81260-A3F6-4DE0-B29D-9A0739540743}" destId="{B26DDB17-0D16-4041-8361-6048EF31D007}" srcOrd="4" destOrd="0" presId="urn:microsoft.com/office/officeart/2005/8/layout/hProcess10"/>
    <dgm:cxn modelId="{A9101D2D-AF2F-440F-9B15-AC0CFF77A0B4}" type="presParOf" srcId="{B26DDB17-0D16-4041-8361-6048EF31D007}" destId="{3E736DAB-8F7C-4740-AE00-B79047E8BCE7}" srcOrd="0" destOrd="0" presId="urn:microsoft.com/office/officeart/2005/8/layout/hProcess10"/>
    <dgm:cxn modelId="{0752ADA4-611C-4B2C-BC2B-BF57DB09B124}" type="presParOf" srcId="{B26DDB17-0D16-4041-8361-6048EF31D007}" destId="{1D33562B-1A67-4A0A-92A4-67CCFDD362F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F19D588-16BA-4A0B-9513-354D5EE27174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85F1585-99C5-4A36-89A0-049E9A0822CB}">
      <dgm:prSet phldrT="[Texto]" custT="1"/>
      <dgm:spPr/>
      <dgm:t>
        <a:bodyPr/>
        <a:lstStyle/>
        <a:p>
          <a:r>
            <a:rPr lang="es-ES" sz="1000" b="1" dirty="0">
              <a:latin typeface="Helvetica" panose="020B0604020202020204" pitchFamily="34" charset="0"/>
            </a:rPr>
            <a:t>Comercio al por menor</a:t>
          </a:r>
        </a:p>
      </dgm:t>
    </dgm:pt>
    <dgm:pt modelId="{A63CEA81-4C80-4A09-8058-AF1B00FBDEE4}" type="parTrans" cxnId="{2F17BEA5-A82B-4DBE-B3FA-2D791EE95EE4}">
      <dgm:prSet/>
      <dgm:spPr/>
      <dgm:t>
        <a:bodyPr/>
        <a:lstStyle/>
        <a:p>
          <a:endParaRPr lang="es-ES" sz="1000">
            <a:latin typeface="Helvetica" panose="020B0604020202020204" pitchFamily="34" charset="0"/>
          </a:endParaRPr>
        </a:p>
      </dgm:t>
    </dgm:pt>
    <dgm:pt modelId="{2C82AF6D-CC96-461C-8E31-DE8A66D6A358}" type="sibTrans" cxnId="{2F17BEA5-A82B-4DBE-B3FA-2D791EE95EE4}">
      <dgm:prSet/>
      <dgm:spPr/>
      <dgm:t>
        <a:bodyPr/>
        <a:lstStyle/>
        <a:p>
          <a:endParaRPr lang="es-ES" sz="1000">
            <a:latin typeface="Helvetica" panose="020B0604020202020204" pitchFamily="34" charset="0"/>
          </a:endParaRPr>
        </a:p>
      </dgm:t>
    </dgm:pt>
    <dgm:pt modelId="{7658DF9F-78A4-449E-94D5-A5B2FEB9BDE2}">
      <dgm:prSet phldrT="[Texto]" custT="1"/>
      <dgm:spPr/>
      <dgm:t>
        <a:bodyPr/>
        <a:lstStyle/>
        <a:p>
          <a:r>
            <a:rPr lang="es-ES" sz="1000" b="1" dirty="0">
              <a:latin typeface="Helvetica" panose="020B0604020202020204" pitchFamily="34" charset="0"/>
            </a:rPr>
            <a:t>Servicio de comidas y bebidas</a:t>
          </a:r>
        </a:p>
      </dgm:t>
    </dgm:pt>
    <dgm:pt modelId="{5BBB343F-3848-4764-B096-564C287ADBB0}" type="parTrans" cxnId="{69667102-17C0-4B41-9D06-135289E54F11}">
      <dgm:prSet/>
      <dgm:spPr/>
      <dgm:t>
        <a:bodyPr/>
        <a:lstStyle/>
        <a:p>
          <a:endParaRPr lang="es-ES" sz="1000">
            <a:latin typeface="Helvetica" panose="020B0604020202020204" pitchFamily="34" charset="0"/>
          </a:endParaRPr>
        </a:p>
      </dgm:t>
    </dgm:pt>
    <dgm:pt modelId="{A44A7750-B432-4A0A-B768-6ADF9C72BDC1}" type="sibTrans" cxnId="{69667102-17C0-4B41-9D06-135289E54F11}">
      <dgm:prSet/>
      <dgm:spPr/>
      <dgm:t>
        <a:bodyPr/>
        <a:lstStyle/>
        <a:p>
          <a:endParaRPr lang="es-ES" sz="1000">
            <a:latin typeface="Helvetica" panose="020B0604020202020204" pitchFamily="34" charset="0"/>
          </a:endParaRPr>
        </a:p>
      </dgm:t>
    </dgm:pt>
    <dgm:pt modelId="{1BED7026-76F4-471E-8AB2-177DC998DBC5}">
      <dgm:prSet phldrT="[Texto]" custT="1"/>
      <dgm:spPr/>
      <dgm:t>
        <a:bodyPr/>
        <a:lstStyle/>
        <a:p>
          <a:r>
            <a:rPr lang="es-ES" sz="1000" b="1" dirty="0" err="1">
              <a:latin typeface="Helvetica" panose="020B0604020202020204" pitchFamily="34" charset="0"/>
            </a:rPr>
            <a:t>Construc-ción</a:t>
          </a:r>
          <a:r>
            <a:rPr lang="es-ES" sz="1000" b="1" dirty="0">
              <a:latin typeface="Helvetica" panose="020B0604020202020204" pitchFamily="34" charset="0"/>
            </a:rPr>
            <a:t> </a:t>
          </a:r>
        </a:p>
      </dgm:t>
    </dgm:pt>
    <dgm:pt modelId="{33B7ECF3-88E4-4359-A970-275B88C85224}" type="parTrans" cxnId="{9F12CD10-A8A0-4CB9-A1B2-ED8FFC92883C}">
      <dgm:prSet/>
      <dgm:spPr/>
      <dgm:t>
        <a:bodyPr/>
        <a:lstStyle/>
        <a:p>
          <a:endParaRPr lang="es-ES" sz="1000">
            <a:latin typeface="Helvetica" panose="020B0604020202020204" pitchFamily="34" charset="0"/>
          </a:endParaRPr>
        </a:p>
      </dgm:t>
    </dgm:pt>
    <dgm:pt modelId="{F3DA26E9-BF1B-47EA-8846-9EE25A32D5FD}" type="sibTrans" cxnId="{9F12CD10-A8A0-4CB9-A1B2-ED8FFC92883C}">
      <dgm:prSet/>
      <dgm:spPr/>
      <dgm:t>
        <a:bodyPr/>
        <a:lstStyle/>
        <a:p>
          <a:endParaRPr lang="es-ES" sz="1000">
            <a:latin typeface="Helvetica" panose="020B0604020202020204" pitchFamily="34" charset="0"/>
          </a:endParaRPr>
        </a:p>
      </dgm:t>
    </dgm:pt>
    <dgm:pt modelId="{D167B56B-FD94-4C3E-A41A-9E73A6FDC971}">
      <dgm:prSet phldrT="[Texto]" custT="1"/>
      <dgm:spPr/>
      <dgm:t>
        <a:bodyPr/>
        <a:lstStyle/>
        <a:p>
          <a:r>
            <a:rPr lang="es-ES" sz="1000" b="1" dirty="0">
              <a:latin typeface="Helvetica" panose="020B0604020202020204" pitchFamily="34" charset="0"/>
            </a:rPr>
            <a:t>Comercio al por mayor</a:t>
          </a:r>
        </a:p>
      </dgm:t>
    </dgm:pt>
    <dgm:pt modelId="{70DB0472-5A35-4B09-9A10-FA9170CBF024}" type="sibTrans" cxnId="{E285C62B-6C60-44AC-B4EB-5C5E6921BCD7}">
      <dgm:prSet/>
      <dgm:spPr/>
      <dgm:t>
        <a:bodyPr/>
        <a:lstStyle/>
        <a:p>
          <a:endParaRPr lang="es-ES" sz="1000">
            <a:latin typeface="Helvetica" panose="020B0604020202020204" pitchFamily="34" charset="0"/>
          </a:endParaRPr>
        </a:p>
      </dgm:t>
    </dgm:pt>
    <dgm:pt modelId="{30BA63D5-E3AA-4E66-BB8D-B492FFDFD9B5}" type="parTrans" cxnId="{E285C62B-6C60-44AC-B4EB-5C5E6921BCD7}">
      <dgm:prSet/>
      <dgm:spPr/>
      <dgm:t>
        <a:bodyPr/>
        <a:lstStyle/>
        <a:p>
          <a:endParaRPr lang="es-ES" sz="1000">
            <a:latin typeface="Helvetica" panose="020B0604020202020204" pitchFamily="34" charset="0"/>
          </a:endParaRPr>
        </a:p>
      </dgm:t>
    </dgm:pt>
    <dgm:pt modelId="{E540ECAA-AB90-4A71-95E7-FC5F417E0294}" type="pres">
      <dgm:prSet presAssocID="{3F19D588-16BA-4A0B-9513-354D5EE27174}" presName="rootNode" presStyleCnt="0">
        <dgm:presLayoutVars>
          <dgm:chMax/>
          <dgm:chPref/>
          <dgm:dir/>
          <dgm:animLvl val="lvl"/>
        </dgm:presLayoutVars>
      </dgm:prSet>
      <dgm:spPr/>
    </dgm:pt>
    <dgm:pt modelId="{7CC05949-167F-4623-96A1-8F80E2724E56}" type="pres">
      <dgm:prSet presAssocID="{385F1585-99C5-4A36-89A0-049E9A0822CB}" presName="composite" presStyleCnt="0"/>
      <dgm:spPr/>
    </dgm:pt>
    <dgm:pt modelId="{BD7B4F16-AB79-4F10-A13C-7E393398F7ED}" type="pres">
      <dgm:prSet presAssocID="{385F1585-99C5-4A36-89A0-049E9A0822CB}" presName="ParentText" presStyleLbl="node1" presStyleIdx="0" presStyleCnt="4" custScaleX="141424" custScaleY="631760">
        <dgm:presLayoutVars>
          <dgm:chMax val="1"/>
          <dgm:chPref val="1"/>
          <dgm:bulletEnabled val="1"/>
        </dgm:presLayoutVars>
      </dgm:prSet>
      <dgm:spPr/>
    </dgm:pt>
    <dgm:pt modelId="{D07F0B12-A2DC-4712-931A-3138656E1984}" type="pres">
      <dgm:prSet presAssocID="{385F1585-99C5-4A36-89A0-049E9A0822CB}" presName="Image" presStyleLbl="bgImgPlace1" presStyleIdx="0" presStyleCnt="4" custScaleX="149804" custScaleY="18474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E3ED289F-283A-43EE-A55B-7E6C09F44C29}" type="pres">
      <dgm:prSet presAssocID="{385F1585-99C5-4A36-89A0-049E9A0822CB}" presName="ChildText" presStyleLbl="fgAcc1" presStyleIdx="0" presStyleCnt="0" custScaleX="91887" custScaleY="88285">
        <dgm:presLayoutVars>
          <dgm:chMax val="0"/>
          <dgm:chPref val="0"/>
          <dgm:bulletEnabled val="1"/>
        </dgm:presLayoutVars>
      </dgm:prSet>
      <dgm:spPr/>
    </dgm:pt>
    <dgm:pt modelId="{D352DE2B-F6B3-4077-AB87-242E529F7EF1}" type="pres">
      <dgm:prSet presAssocID="{2C82AF6D-CC96-461C-8E31-DE8A66D6A358}" presName="sibTrans" presStyleCnt="0"/>
      <dgm:spPr/>
    </dgm:pt>
    <dgm:pt modelId="{F8E91295-C6F9-4521-83D2-C3E169534334}" type="pres">
      <dgm:prSet presAssocID="{7658DF9F-78A4-449E-94D5-A5B2FEB9BDE2}" presName="composite" presStyleCnt="0"/>
      <dgm:spPr/>
    </dgm:pt>
    <dgm:pt modelId="{5A62EB71-7822-4F83-A20B-28101B2F356A}" type="pres">
      <dgm:prSet presAssocID="{7658DF9F-78A4-449E-94D5-A5B2FEB9BDE2}" presName="ParentText" presStyleLbl="node1" presStyleIdx="1" presStyleCnt="4" custScaleX="125088" custScaleY="642098">
        <dgm:presLayoutVars>
          <dgm:chMax val="1"/>
          <dgm:chPref val="1"/>
          <dgm:bulletEnabled val="1"/>
        </dgm:presLayoutVars>
      </dgm:prSet>
      <dgm:spPr/>
    </dgm:pt>
    <dgm:pt modelId="{4C08378D-06CC-4A94-A217-ACC7517B3415}" type="pres">
      <dgm:prSet presAssocID="{7658DF9F-78A4-449E-94D5-A5B2FEB9BDE2}" presName="Image" presStyleLbl="bgImgPlace1" presStyleIdx="1" presStyleCnt="4" custScaleX="161326" custScaleY="1934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3A4354C7-726B-42EF-BD9A-15E811865DE1}" type="pres">
      <dgm:prSet presAssocID="{7658DF9F-78A4-449E-94D5-A5B2FEB9BDE2}" presName="ChildText" presStyleLbl="fgAcc1" presStyleIdx="0" presStyleCnt="0" custScaleX="91887" custScaleY="88285" custLinFactNeighborX="2595" custLinFactNeighborY="-831">
        <dgm:presLayoutVars>
          <dgm:chMax val="0"/>
          <dgm:chPref val="0"/>
          <dgm:bulletEnabled val="1"/>
        </dgm:presLayoutVars>
      </dgm:prSet>
      <dgm:spPr/>
    </dgm:pt>
    <dgm:pt modelId="{436C4D85-DBE0-48D3-8110-87A4D673372C}" type="pres">
      <dgm:prSet presAssocID="{A44A7750-B432-4A0A-B768-6ADF9C72BDC1}" presName="sibTrans" presStyleCnt="0"/>
      <dgm:spPr/>
    </dgm:pt>
    <dgm:pt modelId="{38D18A3D-4589-4C97-BA57-2078A4AB3BD9}" type="pres">
      <dgm:prSet presAssocID="{1BED7026-76F4-471E-8AB2-177DC998DBC5}" presName="composite" presStyleCnt="0"/>
      <dgm:spPr/>
    </dgm:pt>
    <dgm:pt modelId="{924FEEDD-4D2B-4DD2-8D37-E38842A8200E}" type="pres">
      <dgm:prSet presAssocID="{1BED7026-76F4-471E-8AB2-177DC998DBC5}" presName="ParentText" presStyleLbl="node1" presStyleIdx="2" presStyleCnt="4" custScaleX="150031" custScaleY="605778">
        <dgm:presLayoutVars>
          <dgm:chMax val="1"/>
          <dgm:chPref val="1"/>
          <dgm:bulletEnabled val="1"/>
        </dgm:presLayoutVars>
      </dgm:prSet>
      <dgm:spPr/>
    </dgm:pt>
    <dgm:pt modelId="{77050CA6-076A-41F6-A93E-0DF7E579BE06}" type="pres">
      <dgm:prSet presAssocID="{1BED7026-76F4-471E-8AB2-177DC998DBC5}" presName="Image" presStyleLbl="bgImgPlace1" presStyleIdx="2" presStyleCnt="4" custScaleX="142318" custScaleY="20168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64240E03-6539-40F1-8BA2-7BF1D8E6E059}" type="pres">
      <dgm:prSet presAssocID="{1BED7026-76F4-471E-8AB2-177DC998DBC5}" presName="ChildText" presStyleLbl="fgAcc1" presStyleIdx="0" presStyleCnt="0" custScaleX="91887" custScaleY="88285" custLinFactNeighborX="-5103" custLinFactNeighborY="7881">
        <dgm:presLayoutVars>
          <dgm:chMax val="0"/>
          <dgm:chPref val="0"/>
          <dgm:bulletEnabled val="1"/>
        </dgm:presLayoutVars>
      </dgm:prSet>
      <dgm:spPr/>
    </dgm:pt>
    <dgm:pt modelId="{3B051B2B-A123-4A3D-A3B2-C4D92703A17C}" type="pres">
      <dgm:prSet presAssocID="{F3DA26E9-BF1B-47EA-8846-9EE25A32D5FD}" presName="sibTrans" presStyleCnt="0"/>
      <dgm:spPr/>
    </dgm:pt>
    <dgm:pt modelId="{3E9C52BE-5C7D-4C43-8CE3-9ED9B0136DC0}" type="pres">
      <dgm:prSet presAssocID="{D167B56B-FD94-4C3E-A41A-9E73A6FDC971}" presName="composite" presStyleCnt="0"/>
      <dgm:spPr/>
    </dgm:pt>
    <dgm:pt modelId="{DD83F34E-955A-48A6-850D-6992323139F4}" type="pres">
      <dgm:prSet presAssocID="{D167B56B-FD94-4C3E-A41A-9E73A6FDC971}" presName="ParentText" presStyleLbl="node1" presStyleIdx="3" presStyleCnt="4" custScaleX="131986" custScaleY="596764">
        <dgm:presLayoutVars>
          <dgm:chMax val="1"/>
          <dgm:chPref val="1"/>
          <dgm:bulletEnabled val="1"/>
        </dgm:presLayoutVars>
      </dgm:prSet>
      <dgm:spPr/>
    </dgm:pt>
    <dgm:pt modelId="{3FE1DECD-3BA5-459F-84F7-3DB7AB2D23AC}" type="pres">
      <dgm:prSet presAssocID="{D167B56B-FD94-4C3E-A41A-9E73A6FDC971}" presName="Image" presStyleLbl="bgImgPlace1" presStyleIdx="3" presStyleCnt="4" custScaleX="141385" custScaleY="19486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7D9278F5-FC49-4624-BBB0-E2896AF74464}" type="pres">
      <dgm:prSet presAssocID="{D167B56B-FD94-4C3E-A41A-9E73A6FDC971}" presName="ChildText" presStyleLbl="fgAcc1" presStyleIdx="0" presStyleCnt="0" custScaleX="92265" custScaleY="88648">
        <dgm:presLayoutVars>
          <dgm:chMax val="0"/>
          <dgm:chPref val="0"/>
          <dgm:bulletEnabled val="1"/>
        </dgm:presLayoutVars>
      </dgm:prSet>
      <dgm:spPr/>
    </dgm:pt>
  </dgm:ptLst>
  <dgm:cxnLst>
    <dgm:cxn modelId="{69667102-17C0-4B41-9D06-135289E54F11}" srcId="{3F19D588-16BA-4A0B-9513-354D5EE27174}" destId="{7658DF9F-78A4-449E-94D5-A5B2FEB9BDE2}" srcOrd="1" destOrd="0" parTransId="{5BBB343F-3848-4764-B096-564C287ADBB0}" sibTransId="{A44A7750-B432-4A0A-B768-6ADF9C72BDC1}"/>
    <dgm:cxn modelId="{9F12CD10-A8A0-4CB9-A1B2-ED8FFC92883C}" srcId="{3F19D588-16BA-4A0B-9513-354D5EE27174}" destId="{1BED7026-76F4-471E-8AB2-177DC998DBC5}" srcOrd="2" destOrd="0" parTransId="{33B7ECF3-88E4-4359-A970-275B88C85224}" sibTransId="{F3DA26E9-BF1B-47EA-8846-9EE25A32D5FD}"/>
    <dgm:cxn modelId="{E285C62B-6C60-44AC-B4EB-5C5E6921BCD7}" srcId="{3F19D588-16BA-4A0B-9513-354D5EE27174}" destId="{D167B56B-FD94-4C3E-A41A-9E73A6FDC971}" srcOrd="3" destOrd="0" parTransId="{30BA63D5-E3AA-4E66-BB8D-B492FFDFD9B5}" sibTransId="{70DB0472-5A35-4B09-9A10-FA9170CBF024}"/>
    <dgm:cxn modelId="{2F973A33-BF40-44B7-9FCB-01B55058645D}" type="presOf" srcId="{3F19D588-16BA-4A0B-9513-354D5EE27174}" destId="{E540ECAA-AB90-4A71-95E7-FC5F417E0294}" srcOrd="0" destOrd="0" presId="urn:microsoft.com/office/officeart/2008/layout/TitledPictureBlocks"/>
    <dgm:cxn modelId="{764B3D81-476B-46E2-8DF1-EFBC5C047EEF}" type="presOf" srcId="{D167B56B-FD94-4C3E-A41A-9E73A6FDC971}" destId="{DD83F34E-955A-48A6-850D-6992323139F4}" srcOrd="0" destOrd="0" presId="urn:microsoft.com/office/officeart/2008/layout/TitledPictureBlocks"/>
    <dgm:cxn modelId="{9292B989-62B5-4C4C-8FCA-E8FEBC09C2F1}" type="presOf" srcId="{385F1585-99C5-4A36-89A0-049E9A0822CB}" destId="{BD7B4F16-AB79-4F10-A13C-7E393398F7ED}" srcOrd="0" destOrd="0" presId="urn:microsoft.com/office/officeart/2008/layout/TitledPictureBlocks"/>
    <dgm:cxn modelId="{2F17BEA5-A82B-4DBE-B3FA-2D791EE95EE4}" srcId="{3F19D588-16BA-4A0B-9513-354D5EE27174}" destId="{385F1585-99C5-4A36-89A0-049E9A0822CB}" srcOrd="0" destOrd="0" parTransId="{A63CEA81-4C80-4A09-8058-AF1B00FBDEE4}" sibTransId="{2C82AF6D-CC96-461C-8E31-DE8A66D6A358}"/>
    <dgm:cxn modelId="{7EDF8BF1-A7A0-4B79-971F-1477EF53E27F}" type="presOf" srcId="{1BED7026-76F4-471E-8AB2-177DC998DBC5}" destId="{924FEEDD-4D2B-4DD2-8D37-E38842A8200E}" srcOrd="0" destOrd="0" presId="urn:microsoft.com/office/officeart/2008/layout/TitledPictureBlocks"/>
    <dgm:cxn modelId="{B62584FF-19DA-4FFA-A67E-92A432A3AE76}" type="presOf" srcId="{7658DF9F-78A4-449E-94D5-A5B2FEB9BDE2}" destId="{5A62EB71-7822-4F83-A20B-28101B2F356A}" srcOrd="0" destOrd="0" presId="urn:microsoft.com/office/officeart/2008/layout/TitledPictureBlocks"/>
    <dgm:cxn modelId="{378ACB0C-0491-414F-A46F-A736E04D85F2}" type="presParOf" srcId="{E540ECAA-AB90-4A71-95E7-FC5F417E0294}" destId="{7CC05949-167F-4623-96A1-8F80E2724E56}" srcOrd="0" destOrd="0" presId="urn:microsoft.com/office/officeart/2008/layout/TitledPictureBlocks"/>
    <dgm:cxn modelId="{83AE8501-22FD-4FB7-95A7-475A6DD68750}" type="presParOf" srcId="{7CC05949-167F-4623-96A1-8F80E2724E56}" destId="{BD7B4F16-AB79-4F10-A13C-7E393398F7ED}" srcOrd="0" destOrd="0" presId="urn:microsoft.com/office/officeart/2008/layout/TitledPictureBlocks"/>
    <dgm:cxn modelId="{F7AE39A9-3DF8-415C-B69E-ABD4CA067A82}" type="presParOf" srcId="{7CC05949-167F-4623-96A1-8F80E2724E56}" destId="{D07F0B12-A2DC-4712-931A-3138656E1984}" srcOrd="1" destOrd="0" presId="urn:microsoft.com/office/officeart/2008/layout/TitledPictureBlocks"/>
    <dgm:cxn modelId="{BD2DA3F9-F013-48E2-A8EC-57B0DC41B3B5}" type="presParOf" srcId="{7CC05949-167F-4623-96A1-8F80E2724E56}" destId="{E3ED289F-283A-43EE-A55B-7E6C09F44C29}" srcOrd="2" destOrd="0" presId="urn:microsoft.com/office/officeart/2008/layout/TitledPictureBlocks"/>
    <dgm:cxn modelId="{30050B56-3C26-48F8-8E8D-D78D5D08F25E}" type="presParOf" srcId="{E540ECAA-AB90-4A71-95E7-FC5F417E0294}" destId="{D352DE2B-F6B3-4077-AB87-242E529F7EF1}" srcOrd="1" destOrd="0" presId="urn:microsoft.com/office/officeart/2008/layout/TitledPictureBlocks"/>
    <dgm:cxn modelId="{A3A0FA08-690C-4D99-9D51-88353DC8DDA7}" type="presParOf" srcId="{E540ECAA-AB90-4A71-95E7-FC5F417E0294}" destId="{F8E91295-C6F9-4521-83D2-C3E169534334}" srcOrd="2" destOrd="0" presId="urn:microsoft.com/office/officeart/2008/layout/TitledPictureBlocks"/>
    <dgm:cxn modelId="{8B823ABF-9EDB-4122-9B08-388CBBC1FADB}" type="presParOf" srcId="{F8E91295-C6F9-4521-83D2-C3E169534334}" destId="{5A62EB71-7822-4F83-A20B-28101B2F356A}" srcOrd="0" destOrd="0" presId="urn:microsoft.com/office/officeart/2008/layout/TitledPictureBlocks"/>
    <dgm:cxn modelId="{D1E2CBDB-573A-4644-B5AB-370576ADD2B5}" type="presParOf" srcId="{F8E91295-C6F9-4521-83D2-C3E169534334}" destId="{4C08378D-06CC-4A94-A217-ACC7517B3415}" srcOrd="1" destOrd="0" presId="urn:microsoft.com/office/officeart/2008/layout/TitledPictureBlocks"/>
    <dgm:cxn modelId="{CD29986D-4D4E-4BA7-8647-70FD08041C72}" type="presParOf" srcId="{F8E91295-C6F9-4521-83D2-C3E169534334}" destId="{3A4354C7-726B-42EF-BD9A-15E811865DE1}" srcOrd="2" destOrd="0" presId="urn:microsoft.com/office/officeart/2008/layout/TitledPictureBlocks"/>
    <dgm:cxn modelId="{3D0B5FBE-3050-42FF-AC17-537D9253DA0D}" type="presParOf" srcId="{E540ECAA-AB90-4A71-95E7-FC5F417E0294}" destId="{436C4D85-DBE0-48D3-8110-87A4D673372C}" srcOrd="3" destOrd="0" presId="urn:microsoft.com/office/officeart/2008/layout/TitledPictureBlocks"/>
    <dgm:cxn modelId="{102A3190-B319-4273-96B5-3D4F0009EE1E}" type="presParOf" srcId="{E540ECAA-AB90-4A71-95E7-FC5F417E0294}" destId="{38D18A3D-4589-4C97-BA57-2078A4AB3BD9}" srcOrd="4" destOrd="0" presId="urn:microsoft.com/office/officeart/2008/layout/TitledPictureBlocks"/>
    <dgm:cxn modelId="{9AF26E98-A8D0-452B-A3CA-467CFA091622}" type="presParOf" srcId="{38D18A3D-4589-4C97-BA57-2078A4AB3BD9}" destId="{924FEEDD-4D2B-4DD2-8D37-E38842A8200E}" srcOrd="0" destOrd="0" presId="urn:microsoft.com/office/officeart/2008/layout/TitledPictureBlocks"/>
    <dgm:cxn modelId="{011F1B9A-A762-4D5A-B484-9E453A4B9ECD}" type="presParOf" srcId="{38D18A3D-4589-4C97-BA57-2078A4AB3BD9}" destId="{77050CA6-076A-41F6-A93E-0DF7E579BE06}" srcOrd="1" destOrd="0" presId="urn:microsoft.com/office/officeart/2008/layout/TitledPictureBlocks"/>
    <dgm:cxn modelId="{04606AB8-7118-4201-8A28-B94AB46D899A}" type="presParOf" srcId="{38D18A3D-4589-4C97-BA57-2078A4AB3BD9}" destId="{64240E03-6539-40F1-8BA2-7BF1D8E6E059}" srcOrd="2" destOrd="0" presId="urn:microsoft.com/office/officeart/2008/layout/TitledPictureBlocks"/>
    <dgm:cxn modelId="{55BF20E8-9083-4D1A-9037-7205D055FD4A}" type="presParOf" srcId="{E540ECAA-AB90-4A71-95E7-FC5F417E0294}" destId="{3B051B2B-A123-4A3D-A3B2-C4D92703A17C}" srcOrd="5" destOrd="0" presId="urn:microsoft.com/office/officeart/2008/layout/TitledPictureBlocks"/>
    <dgm:cxn modelId="{1CD10C13-1BAD-46E0-ABA1-75D92F17568D}" type="presParOf" srcId="{E540ECAA-AB90-4A71-95E7-FC5F417E0294}" destId="{3E9C52BE-5C7D-4C43-8CE3-9ED9B0136DC0}" srcOrd="6" destOrd="0" presId="urn:microsoft.com/office/officeart/2008/layout/TitledPictureBlocks"/>
    <dgm:cxn modelId="{744B605E-9598-43DC-AFF9-0150A9EF1139}" type="presParOf" srcId="{3E9C52BE-5C7D-4C43-8CE3-9ED9B0136DC0}" destId="{DD83F34E-955A-48A6-850D-6992323139F4}" srcOrd="0" destOrd="0" presId="urn:microsoft.com/office/officeart/2008/layout/TitledPictureBlocks"/>
    <dgm:cxn modelId="{418670C0-E8D2-4305-BE2F-AE1DD0EB2896}" type="presParOf" srcId="{3E9C52BE-5C7D-4C43-8CE3-9ED9B0136DC0}" destId="{3FE1DECD-3BA5-459F-84F7-3DB7AB2D23AC}" srcOrd="1" destOrd="0" presId="urn:microsoft.com/office/officeart/2008/layout/TitledPictureBlocks"/>
    <dgm:cxn modelId="{44CBF431-5954-4E34-B68D-16BD01C7E1EB}" type="presParOf" srcId="{3E9C52BE-5C7D-4C43-8CE3-9ED9B0136DC0}" destId="{7D9278F5-FC49-4624-BBB0-E2896AF74464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F19D588-16BA-4A0B-9513-354D5EE27174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85F1585-99C5-4A36-89A0-049E9A0822CB}">
      <dgm:prSet phldrT="[Texto]" custT="1"/>
      <dgm:spPr/>
      <dgm:t>
        <a:bodyPr/>
        <a:lstStyle/>
        <a:p>
          <a:pPr algn="ctr"/>
          <a:r>
            <a:rPr lang="es-ES" sz="1200" b="1" dirty="0">
              <a:latin typeface="Helvetica" panose="020B0604020202020204" pitchFamily="34" charset="0"/>
            </a:rPr>
            <a:t>Actividades recreativas</a:t>
          </a:r>
        </a:p>
      </dgm:t>
    </dgm:pt>
    <dgm:pt modelId="{A63CEA81-4C80-4A09-8058-AF1B00FBDEE4}" type="parTrans" cxnId="{2F17BEA5-A82B-4DBE-B3FA-2D791EE95EE4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2C82AF6D-CC96-461C-8E31-DE8A66D6A358}" type="sibTrans" cxnId="{2F17BEA5-A82B-4DBE-B3FA-2D791EE95EE4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5B377B72-5486-44CE-873F-922D106CC9FB}">
      <dgm:prSet phldrT="[Texto]" custT="1"/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2.173</a:t>
          </a:r>
        </a:p>
      </dgm:t>
    </dgm:pt>
    <dgm:pt modelId="{4D7C6687-163C-4E62-931D-2C44F66F3A1B}" type="parTrans" cxnId="{E2837E2C-2DA4-43AD-AF71-AFA1AAA7E024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84ACC5BF-FC9D-417D-A5CA-79E40A96912C}" type="sibTrans" cxnId="{E2837E2C-2DA4-43AD-AF71-AFA1AAA7E024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7658DF9F-78A4-449E-94D5-A5B2FEB9BDE2}">
      <dgm:prSet phldrT="[Texto]" custT="1"/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Actividades técnicas</a:t>
          </a:r>
        </a:p>
      </dgm:t>
    </dgm:pt>
    <dgm:pt modelId="{5BBB343F-3848-4764-B096-564C287ADBB0}" type="parTrans" cxnId="{69667102-17C0-4B41-9D06-135289E54F11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A44A7750-B432-4A0A-B768-6ADF9C72BDC1}" type="sibTrans" cxnId="{69667102-17C0-4B41-9D06-135289E54F11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D167B56B-FD94-4C3E-A41A-9E73A6FDC971}">
      <dgm:prSet phldrT="[Texto]" custT="1"/>
      <dgm:spPr/>
      <dgm:t>
        <a:bodyPr/>
        <a:lstStyle/>
        <a:p>
          <a:pPr algn="ctr"/>
          <a:r>
            <a:rPr lang="es-ES" sz="1200" b="1" dirty="0">
              <a:latin typeface="Helvetica" panose="020B0604020202020204" pitchFamily="34" charset="0"/>
            </a:rPr>
            <a:t>Creación artística</a:t>
          </a:r>
        </a:p>
      </dgm:t>
    </dgm:pt>
    <dgm:pt modelId="{30BA63D5-E3AA-4E66-BB8D-B492FFDFD9B5}" type="parTrans" cxnId="{E285C62B-6C60-44AC-B4EB-5C5E6921BCD7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70DB0472-5A35-4B09-9A10-FA9170CBF024}" type="sibTrans" cxnId="{E285C62B-6C60-44AC-B4EB-5C5E6921BCD7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1BED7026-76F4-471E-8AB2-177DC998DBC5}">
      <dgm:prSet phldrT="[Texto]" custT="1"/>
      <dgm:spPr/>
      <dgm:t>
        <a:bodyPr/>
        <a:lstStyle/>
        <a:p>
          <a:pPr algn="ctr"/>
          <a:r>
            <a:rPr lang="es-ES" sz="1200" b="1" dirty="0">
              <a:latin typeface="Helvetica" panose="020B0604020202020204" pitchFamily="34" charset="0"/>
            </a:rPr>
            <a:t>Educación</a:t>
          </a:r>
        </a:p>
      </dgm:t>
    </dgm:pt>
    <dgm:pt modelId="{33B7ECF3-88E4-4359-A970-275B88C85224}" type="parTrans" cxnId="{9F12CD10-A8A0-4CB9-A1B2-ED8FFC92883C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F3DA26E9-BF1B-47EA-8846-9EE25A32D5FD}" type="sibTrans" cxnId="{9F12CD10-A8A0-4CB9-A1B2-ED8FFC92883C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3B434FC6-60E0-4B8E-9495-89942E9190F8}">
      <dgm:prSet phldrT="[Texto]" custT="1"/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Publicidad</a:t>
          </a:r>
        </a:p>
      </dgm:t>
    </dgm:pt>
    <dgm:pt modelId="{233F5A1E-A823-4A70-A7FE-52D79D27F046}" type="parTrans" cxnId="{22D81DBC-DC05-4514-A9F2-6D0EE466C934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977D2A19-7BE3-4D13-A2F6-7E87D6AA2C8E}" type="sibTrans" cxnId="{22D81DBC-DC05-4514-A9F2-6D0EE466C934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C9AD9C4C-62C8-459D-989E-F0E9960F28F8}">
      <dgm:prSet phldrT="[Texto]" custT="1"/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4.866</a:t>
          </a:r>
        </a:p>
      </dgm:t>
    </dgm:pt>
    <dgm:pt modelId="{32CA049E-6B77-4627-9BDC-E5026BEAECA6}" type="parTrans" cxnId="{817E0BAE-8AD6-44B9-A329-9468FC0C2A50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DE10FBFE-A4D0-4D95-AF95-1F22BFE6CA2A}" type="sibTrans" cxnId="{817E0BAE-8AD6-44B9-A329-9468FC0C2A50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67AF24F0-4CA3-4904-AE37-2157EDD80BAC}">
      <dgm:prSet phldrT="[Texto]" custT="1"/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1.129</a:t>
          </a:r>
        </a:p>
      </dgm:t>
    </dgm:pt>
    <dgm:pt modelId="{7398C383-D00E-4CAE-874D-CB07314834D1}" type="parTrans" cxnId="{A361ED90-3F2F-4B31-850F-EAC802597CF2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D0AF87B0-C07A-4F6C-9EC4-CD70F58AFE67}" type="sibTrans" cxnId="{A361ED90-3F2F-4B31-850F-EAC802597CF2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F4C4B557-3AFF-4AEE-8D5B-03096E71BFDC}">
      <dgm:prSet phldrT="[Texto]" custT="1"/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1.269</a:t>
          </a:r>
        </a:p>
      </dgm:t>
    </dgm:pt>
    <dgm:pt modelId="{840726B1-DF71-4D29-B604-D40E3A1FED74}" type="parTrans" cxnId="{1A60CBB7-95A5-4340-B1BF-9A6B7F7F627D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0AF72700-CB42-4841-B6EC-C2464B7A4D29}" type="sibTrans" cxnId="{1A60CBB7-95A5-4340-B1BF-9A6B7F7F627D}">
      <dgm:prSet/>
      <dgm:spPr/>
      <dgm:t>
        <a:bodyPr/>
        <a:lstStyle/>
        <a:p>
          <a:pPr algn="ctr"/>
          <a:endParaRPr lang="es-ES" sz="1100">
            <a:latin typeface="Helvetica" panose="020B0604020202020204" pitchFamily="34" charset="0"/>
          </a:endParaRPr>
        </a:p>
      </dgm:t>
    </dgm:pt>
    <dgm:pt modelId="{3060D95B-5475-4F34-AF1C-DB9B378B0AD1}">
      <dgm:prSet phldrT="[Texto]" custT="1"/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1.515</a:t>
          </a:r>
        </a:p>
      </dgm:t>
    </dgm:pt>
    <dgm:pt modelId="{D8CEDD27-9EB1-4A43-9604-186000E49059}" type="parTrans" cxnId="{FFD0374D-BD18-45BD-A5BC-8A473FADF040}">
      <dgm:prSet/>
      <dgm:spPr/>
      <dgm:t>
        <a:bodyPr/>
        <a:lstStyle/>
        <a:p>
          <a:pPr algn="ctr"/>
          <a:endParaRPr lang="es-ES"/>
        </a:p>
      </dgm:t>
    </dgm:pt>
    <dgm:pt modelId="{9F3E406C-D1FF-40D8-8EAF-60FB6BC0B70E}" type="sibTrans" cxnId="{FFD0374D-BD18-45BD-A5BC-8A473FADF040}">
      <dgm:prSet/>
      <dgm:spPr/>
      <dgm:t>
        <a:bodyPr/>
        <a:lstStyle/>
        <a:p>
          <a:pPr algn="ctr"/>
          <a:endParaRPr lang="es-ES"/>
        </a:p>
      </dgm:t>
    </dgm:pt>
    <dgm:pt modelId="{E540ECAA-AB90-4A71-95E7-FC5F417E0294}" type="pres">
      <dgm:prSet presAssocID="{3F19D588-16BA-4A0B-9513-354D5EE27174}" presName="rootNode" presStyleCnt="0">
        <dgm:presLayoutVars>
          <dgm:chMax/>
          <dgm:chPref/>
          <dgm:dir/>
          <dgm:animLvl val="lvl"/>
        </dgm:presLayoutVars>
      </dgm:prSet>
      <dgm:spPr/>
    </dgm:pt>
    <dgm:pt modelId="{38D18A3D-4589-4C97-BA57-2078A4AB3BD9}" type="pres">
      <dgm:prSet presAssocID="{1BED7026-76F4-471E-8AB2-177DC998DBC5}" presName="composite" presStyleCnt="0"/>
      <dgm:spPr/>
    </dgm:pt>
    <dgm:pt modelId="{924FEEDD-4D2B-4DD2-8D37-E38842A8200E}" type="pres">
      <dgm:prSet presAssocID="{1BED7026-76F4-471E-8AB2-177DC998DBC5}" presName="ParentText" presStyleLbl="node1" presStyleIdx="0" presStyleCnt="5" custScaleX="123535" custScaleY="246440">
        <dgm:presLayoutVars>
          <dgm:chMax val="1"/>
          <dgm:chPref val="1"/>
          <dgm:bulletEnabled val="1"/>
        </dgm:presLayoutVars>
      </dgm:prSet>
      <dgm:spPr/>
    </dgm:pt>
    <dgm:pt modelId="{77050CA6-076A-41F6-A93E-0DF7E579BE06}" type="pres">
      <dgm:prSet presAssocID="{1BED7026-76F4-471E-8AB2-177DC998DBC5}" presName="Image" presStyleLbl="b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64240E03-6539-40F1-8BA2-7BF1D8E6E059}" type="pres">
      <dgm:prSet presAssocID="{1BED7026-76F4-471E-8AB2-177DC998DBC5}" presName="ChildText" presStyleLbl="fgAcc1" presStyleIdx="0" presStyleCnt="5" custScaleX="144815" custScaleY="72854">
        <dgm:presLayoutVars>
          <dgm:chMax val="0"/>
          <dgm:chPref val="0"/>
          <dgm:bulletEnabled val="1"/>
        </dgm:presLayoutVars>
      </dgm:prSet>
      <dgm:spPr/>
    </dgm:pt>
    <dgm:pt modelId="{3B051B2B-A123-4A3D-A3B2-C4D92703A17C}" type="pres">
      <dgm:prSet presAssocID="{F3DA26E9-BF1B-47EA-8846-9EE25A32D5FD}" presName="sibTrans" presStyleCnt="0"/>
      <dgm:spPr/>
    </dgm:pt>
    <dgm:pt modelId="{7CC05949-167F-4623-96A1-8F80E2724E56}" type="pres">
      <dgm:prSet presAssocID="{385F1585-99C5-4A36-89A0-049E9A0822CB}" presName="composite" presStyleCnt="0"/>
      <dgm:spPr/>
    </dgm:pt>
    <dgm:pt modelId="{BD7B4F16-AB79-4F10-A13C-7E393398F7ED}" type="pres">
      <dgm:prSet presAssocID="{385F1585-99C5-4A36-89A0-049E9A0822CB}" presName="ParentText" presStyleLbl="node1" presStyleIdx="1" presStyleCnt="5" custScaleX="147598" custScaleY="441772">
        <dgm:presLayoutVars>
          <dgm:chMax val="1"/>
          <dgm:chPref val="1"/>
          <dgm:bulletEnabled val="1"/>
        </dgm:presLayoutVars>
      </dgm:prSet>
      <dgm:spPr/>
    </dgm:pt>
    <dgm:pt modelId="{D07F0B12-A2DC-4712-931A-3138656E1984}" type="pres">
      <dgm:prSet presAssocID="{385F1585-99C5-4A36-89A0-049E9A0822CB}" presName="Image" presStyleLbl="b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E3ED289F-283A-43EE-A55B-7E6C09F44C29}" type="pres">
      <dgm:prSet presAssocID="{385F1585-99C5-4A36-89A0-049E9A0822CB}" presName="ChildText" presStyleLbl="fgAcc1" presStyleIdx="1" presStyleCnt="5" custScaleX="173571" custScaleY="72854">
        <dgm:presLayoutVars>
          <dgm:chMax val="0"/>
          <dgm:chPref val="0"/>
          <dgm:bulletEnabled val="1"/>
        </dgm:presLayoutVars>
      </dgm:prSet>
      <dgm:spPr/>
    </dgm:pt>
    <dgm:pt modelId="{D352DE2B-F6B3-4077-AB87-242E529F7EF1}" type="pres">
      <dgm:prSet presAssocID="{2C82AF6D-CC96-461C-8E31-DE8A66D6A358}" presName="sibTrans" presStyleCnt="0"/>
      <dgm:spPr/>
    </dgm:pt>
    <dgm:pt modelId="{F8E91295-C6F9-4521-83D2-C3E169534334}" type="pres">
      <dgm:prSet presAssocID="{7658DF9F-78A4-449E-94D5-A5B2FEB9BDE2}" presName="composite" presStyleCnt="0"/>
      <dgm:spPr/>
    </dgm:pt>
    <dgm:pt modelId="{5A62EB71-7822-4F83-A20B-28101B2F356A}" type="pres">
      <dgm:prSet presAssocID="{7658DF9F-78A4-449E-94D5-A5B2FEB9BDE2}" presName="ParentText" presStyleLbl="node1" presStyleIdx="2" presStyleCnt="5" custScaleX="148233" custScaleY="388719">
        <dgm:presLayoutVars>
          <dgm:chMax val="1"/>
          <dgm:chPref val="1"/>
          <dgm:bulletEnabled val="1"/>
        </dgm:presLayoutVars>
      </dgm:prSet>
      <dgm:spPr/>
    </dgm:pt>
    <dgm:pt modelId="{4C08378D-06CC-4A94-A217-ACC7517B3415}" type="pres">
      <dgm:prSet presAssocID="{7658DF9F-78A4-449E-94D5-A5B2FEB9BDE2}" presName="Image" presStyleLbl="b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3A4354C7-726B-42EF-BD9A-15E811865DE1}" type="pres">
      <dgm:prSet presAssocID="{7658DF9F-78A4-449E-94D5-A5B2FEB9BDE2}" presName="ChildText" presStyleLbl="fgAcc1" presStyleIdx="2" presStyleCnt="5" custScaleX="168613" custScaleY="72854" custLinFactNeighborX="2595" custLinFactNeighborY="-831">
        <dgm:presLayoutVars>
          <dgm:chMax val="0"/>
          <dgm:chPref val="0"/>
          <dgm:bulletEnabled val="1"/>
        </dgm:presLayoutVars>
      </dgm:prSet>
      <dgm:spPr/>
    </dgm:pt>
    <dgm:pt modelId="{436C4D85-DBE0-48D3-8110-87A4D673372C}" type="pres">
      <dgm:prSet presAssocID="{A44A7750-B432-4A0A-B768-6ADF9C72BDC1}" presName="sibTrans" presStyleCnt="0"/>
      <dgm:spPr/>
    </dgm:pt>
    <dgm:pt modelId="{3E9C52BE-5C7D-4C43-8CE3-9ED9B0136DC0}" type="pres">
      <dgm:prSet presAssocID="{D167B56B-FD94-4C3E-A41A-9E73A6FDC971}" presName="composite" presStyleCnt="0"/>
      <dgm:spPr/>
    </dgm:pt>
    <dgm:pt modelId="{DD83F34E-955A-48A6-850D-6992323139F4}" type="pres">
      <dgm:prSet presAssocID="{D167B56B-FD94-4C3E-A41A-9E73A6FDC971}" presName="ParentText" presStyleLbl="node1" presStyleIdx="3" presStyleCnt="5" custScaleX="131216" custScaleY="386151">
        <dgm:presLayoutVars>
          <dgm:chMax val="1"/>
          <dgm:chPref val="1"/>
          <dgm:bulletEnabled val="1"/>
        </dgm:presLayoutVars>
      </dgm:prSet>
      <dgm:spPr/>
    </dgm:pt>
    <dgm:pt modelId="{3FE1DECD-3BA5-459F-84F7-3DB7AB2D23AC}" type="pres">
      <dgm:prSet presAssocID="{D167B56B-FD94-4C3E-A41A-9E73A6FDC971}" presName="Image" presStyleLbl="b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7D9278F5-FC49-4624-BBB0-E2896AF74464}" type="pres">
      <dgm:prSet presAssocID="{D167B56B-FD94-4C3E-A41A-9E73A6FDC971}" presName="ChildText" presStyleLbl="fgAcc1" presStyleIdx="3" presStyleCnt="5" custScaleX="180953" custScaleY="72854">
        <dgm:presLayoutVars>
          <dgm:chMax val="0"/>
          <dgm:chPref val="0"/>
          <dgm:bulletEnabled val="1"/>
        </dgm:presLayoutVars>
      </dgm:prSet>
      <dgm:spPr/>
    </dgm:pt>
    <dgm:pt modelId="{4D8C2D78-382C-496B-B633-E390C7AF7EE6}" type="pres">
      <dgm:prSet presAssocID="{70DB0472-5A35-4B09-9A10-FA9170CBF024}" presName="sibTrans" presStyleCnt="0"/>
      <dgm:spPr/>
    </dgm:pt>
    <dgm:pt modelId="{46CADF3B-D0DC-4D52-A2ED-8B3AC534F9B2}" type="pres">
      <dgm:prSet presAssocID="{3B434FC6-60E0-4B8E-9495-89942E9190F8}" presName="composite" presStyleCnt="0"/>
      <dgm:spPr/>
    </dgm:pt>
    <dgm:pt modelId="{6538CB41-5387-4A73-9067-A173A897E233}" type="pres">
      <dgm:prSet presAssocID="{3B434FC6-60E0-4B8E-9495-89942E9190F8}" presName="ParentText" presStyleLbl="node1" presStyleIdx="4" presStyleCnt="5" custScaleX="126328" custScaleY="246440">
        <dgm:presLayoutVars>
          <dgm:chMax val="1"/>
          <dgm:chPref val="1"/>
          <dgm:bulletEnabled val="1"/>
        </dgm:presLayoutVars>
      </dgm:prSet>
      <dgm:spPr/>
    </dgm:pt>
    <dgm:pt modelId="{E2A64C85-96F2-4015-A329-6D027009052F}" type="pres">
      <dgm:prSet presAssocID="{3B434FC6-60E0-4B8E-9495-89942E9190F8}" presName="Image" presStyleLbl="b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6D4E1C8B-5018-4195-AE4E-40AD9A959E58}" type="pres">
      <dgm:prSet presAssocID="{3B434FC6-60E0-4B8E-9495-89942E9190F8}" presName="ChildText" presStyleLbl="fgAcc1" presStyleIdx="4" presStyleCnt="5" custScaleX="145698" custScaleY="70643">
        <dgm:presLayoutVars>
          <dgm:chMax val="0"/>
          <dgm:chPref val="0"/>
          <dgm:bulletEnabled val="1"/>
        </dgm:presLayoutVars>
      </dgm:prSet>
      <dgm:spPr/>
    </dgm:pt>
  </dgm:ptLst>
  <dgm:cxnLst>
    <dgm:cxn modelId="{69667102-17C0-4B41-9D06-135289E54F11}" srcId="{3F19D588-16BA-4A0B-9513-354D5EE27174}" destId="{7658DF9F-78A4-449E-94D5-A5B2FEB9BDE2}" srcOrd="2" destOrd="0" parTransId="{5BBB343F-3848-4764-B096-564C287ADBB0}" sibTransId="{A44A7750-B432-4A0A-B768-6ADF9C72BDC1}"/>
    <dgm:cxn modelId="{9F12CD10-A8A0-4CB9-A1B2-ED8FFC92883C}" srcId="{3F19D588-16BA-4A0B-9513-354D5EE27174}" destId="{1BED7026-76F4-471E-8AB2-177DC998DBC5}" srcOrd="0" destOrd="0" parTransId="{33B7ECF3-88E4-4359-A970-275B88C85224}" sibTransId="{F3DA26E9-BF1B-47EA-8846-9EE25A32D5FD}"/>
    <dgm:cxn modelId="{6C43F41A-9600-4BB4-8060-F5335CB1A7C6}" type="presOf" srcId="{67AF24F0-4CA3-4904-AE37-2157EDD80BAC}" destId="{6D4E1C8B-5018-4195-AE4E-40AD9A959E58}" srcOrd="0" destOrd="0" presId="urn:microsoft.com/office/officeart/2008/layout/TitledPictureBlocks"/>
    <dgm:cxn modelId="{E285C62B-6C60-44AC-B4EB-5C5E6921BCD7}" srcId="{3F19D588-16BA-4A0B-9513-354D5EE27174}" destId="{D167B56B-FD94-4C3E-A41A-9E73A6FDC971}" srcOrd="3" destOrd="0" parTransId="{30BA63D5-E3AA-4E66-BB8D-B492FFDFD9B5}" sibTransId="{70DB0472-5A35-4B09-9A10-FA9170CBF024}"/>
    <dgm:cxn modelId="{E2837E2C-2DA4-43AD-AF71-AFA1AAA7E024}" srcId="{385F1585-99C5-4A36-89A0-049E9A0822CB}" destId="{5B377B72-5486-44CE-873F-922D106CC9FB}" srcOrd="0" destOrd="0" parTransId="{4D7C6687-163C-4E62-931D-2C44F66F3A1B}" sibTransId="{84ACC5BF-FC9D-417D-A5CA-79E40A96912C}"/>
    <dgm:cxn modelId="{C823AF2D-1AE3-4E8D-8914-21CBD3285024}" type="presOf" srcId="{3060D95B-5475-4F34-AF1C-DB9B378B0AD1}" destId="{3A4354C7-726B-42EF-BD9A-15E811865DE1}" srcOrd="0" destOrd="0" presId="urn:microsoft.com/office/officeart/2008/layout/TitledPictureBlocks"/>
    <dgm:cxn modelId="{2F973A33-BF40-44B7-9FCB-01B55058645D}" type="presOf" srcId="{3F19D588-16BA-4A0B-9513-354D5EE27174}" destId="{E540ECAA-AB90-4A71-95E7-FC5F417E0294}" srcOrd="0" destOrd="0" presId="urn:microsoft.com/office/officeart/2008/layout/TitledPictureBlocks"/>
    <dgm:cxn modelId="{A5B3A865-661B-432E-83FA-12C7CDE5A195}" type="presOf" srcId="{D167B56B-FD94-4C3E-A41A-9E73A6FDC971}" destId="{DD83F34E-955A-48A6-850D-6992323139F4}" srcOrd="0" destOrd="0" presId="urn:microsoft.com/office/officeart/2008/layout/TitledPictureBlocks"/>
    <dgm:cxn modelId="{FFD0374D-BD18-45BD-A5BC-8A473FADF040}" srcId="{7658DF9F-78A4-449E-94D5-A5B2FEB9BDE2}" destId="{3060D95B-5475-4F34-AF1C-DB9B378B0AD1}" srcOrd="0" destOrd="0" parTransId="{D8CEDD27-9EB1-4A43-9604-186000E49059}" sibTransId="{9F3E406C-D1FF-40D8-8EAF-60FB6BC0B70E}"/>
    <dgm:cxn modelId="{1378E74F-5515-4247-8A8A-244018A44FEB}" type="presOf" srcId="{385F1585-99C5-4A36-89A0-049E9A0822CB}" destId="{BD7B4F16-AB79-4F10-A13C-7E393398F7ED}" srcOrd="0" destOrd="0" presId="urn:microsoft.com/office/officeart/2008/layout/TitledPictureBlocks"/>
    <dgm:cxn modelId="{6C1EF150-DADA-4658-ADDB-F6CE6FC24A53}" type="presOf" srcId="{F4C4B557-3AFF-4AEE-8D5B-03096E71BFDC}" destId="{7D9278F5-FC49-4624-BBB0-E2896AF74464}" srcOrd="0" destOrd="0" presId="urn:microsoft.com/office/officeart/2008/layout/TitledPictureBlocks"/>
    <dgm:cxn modelId="{D4C47285-AB76-4977-8F58-F04A4F1F3219}" type="presOf" srcId="{C9AD9C4C-62C8-459D-989E-F0E9960F28F8}" destId="{64240E03-6539-40F1-8BA2-7BF1D8E6E059}" srcOrd="0" destOrd="0" presId="urn:microsoft.com/office/officeart/2008/layout/TitledPictureBlocks"/>
    <dgm:cxn modelId="{A361ED90-3F2F-4B31-850F-EAC802597CF2}" srcId="{3B434FC6-60E0-4B8E-9495-89942E9190F8}" destId="{67AF24F0-4CA3-4904-AE37-2157EDD80BAC}" srcOrd="0" destOrd="0" parTransId="{7398C383-D00E-4CAE-874D-CB07314834D1}" sibTransId="{D0AF87B0-C07A-4F6C-9EC4-CD70F58AFE67}"/>
    <dgm:cxn modelId="{6DB37B9A-A391-4819-9A15-B7EB5D30EABC}" type="presOf" srcId="{5B377B72-5486-44CE-873F-922D106CC9FB}" destId="{E3ED289F-283A-43EE-A55B-7E6C09F44C29}" srcOrd="0" destOrd="0" presId="urn:microsoft.com/office/officeart/2008/layout/TitledPictureBlocks"/>
    <dgm:cxn modelId="{2F17BEA5-A82B-4DBE-B3FA-2D791EE95EE4}" srcId="{3F19D588-16BA-4A0B-9513-354D5EE27174}" destId="{385F1585-99C5-4A36-89A0-049E9A0822CB}" srcOrd="1" destOrd="0" parTransId="{A63CEA81-4C80-4A09-8058-AF1B00FBDEE4}" sibTransId="{2C82AF6D-CC96-461C-8E31-DE8A66D6A358}"/>
    <dgm:cxn modelId="{817E0BAE-8AD6-44B9-A329-9468FC0C2A50}" srcId="{1BED7026-76F4-471E-8AB2-177DC998DBC5}" destId="{C9AD9C4C-62C8-459D-989E-F0E9960F28F8}" srcOrd="0" destOrd="0" parTransId="{32CA049E-6B77-4627-9BDC-E5026BEAECA6}" sibTransId="{DE10FBFE-A4D0-4D95-AF95-1F22BFE6CA2A}"/>
    <dgm:cxn modelId="{4EDDAFB7-052D-4806-BAF6-A6A9FB51525C}" type="presOf" srcId="{1BED7026-76F4-471E-8AB2-177DC998DBC5}" destId="{924FEEDD-4D2B-4DD2-8D37-E38842A8200E}" srcOrd="0" destOrd="0" presId="urn:microsoft.com/office/officeart/2008/layout/TitledPictureBlocks"/>
    <dgm:cxn modelId="{1A60CBB7-95A5-4340-B1BF-9A6B7F7F627D}" srcId="{D167B56B-FD94-4C3E-A41A-9E73A6FDC971}" destId="{F4C4B557-3AFF-4AEE-8D5B-03096E71BFDC}" srcOrd="0" destOrd="0" parTransId="{840726B1-DF71-4D29-B604-D40E3A1FED74}" sibTransId="{0AF72700-CB42-4841-B6EC-C2464B7A4D29}"/>
    <dgm:cxn modelId="{2B4328BA-E0D0-4F75-A4A2-181B91CCCDBA}" type="presOf" srcId="{7658DF9F-78A4-449E-94D5-A5B2FEB9BDE2}" destId="{5A62EB71-7822-4F83-A20B-28101B2F356A}" srcOrd="0" destOrd="0" presId="urn:microsoft.com/office/officeart/2008/layout/TitledPictureBlocks"/>
    <dgm:cxn modelId="{22D81DBC-DC05-4514-A9F2-6D0EE466C934}" srcId="{3F19D588-16BA-4A0B-9513-354D5EE27174}" destId="{3B434FC6-60E0-4B8E-9495-89942E9190F8}" srcOrd="4" destOrd="0" parTransId="{233F5A1E-A823-4A70-A7FE-52D79D27F046}" sibTransId="{977D2A19-7BE3-4D13-A2F6-7E87D6AA2C8E}"/>
    <dgm:cxn modelId="{4D3C5AE2-89D3-4436-BB2E-98778C3BC0DA}" type="presOf" srcId="{3B434FC6-60E0-4B8E-9495-89942E9190F8}" destId="{6538CB41-5387-4A73-9067-A173A897E233}" srcOrd="0" destOrd="0" presId="urn:microsoft.com/office/officeart/2008/layout/TitledPictureBlocks"/>
    <dgm:cxn modelId="{5164A056-C58B-4F66-AF1A-0970844A2719}" type="presParOf" srcId="{E540ECAA-AB90-4A71-95E7-FC5F417E0294}" destId="{38D18A3D-4589-4C97-BA57-2078A4AB3BD9}" srcOrd="0" destOrd="0" presId="urn:microsoft.com/office/officeart/2008/layout/TitledPictureBlocks"/>
    <dgm:cxn modelId="{72E09142-53C0-466A-8C0C-7709D00258D2}" type="presParOf" srcId="{38D18A3D-4589-4C97-BA57-2078A4AB3BD9}" destId="{924FEEDD-4D2B-4DD2-8D37-E38842A8200E}" srcOrd="0" destOrd="0" presId="urn:microsoft.com/office/officeart/2008/layout/TitledPictureBlocks"/>
    <dgm:cxn modelId="{933858BB-2733-4B51-BDC3-B4579CEFAA74}" type="presParOf" srcId="{38D18A3D-4589-4C97-BA57-2078A4AB3BD9}" destId="{77050CA6-076A-41F6-A93E-0DF7E579BE06}" srcOrd="1" destOrd="0" presId="urn:microsoft.com/office/officeart/2008/layout/TitledPictureBlocks"/>
    <dgm:cxn modelId="{BDA79F43-DC24-4DA9-924C-4D224FA79807}" type="presParOf" srcId="{38D18A3D-4589-4C97-BA57-2078A4AB3BD9}" destId="{64240E03-6539-40F1-8BA2-7BF1D8E6E059}" srcOrd="2" destOrd="0" presId="urn:microsoft.com/office/officeart/2008/layout/TitledPictureBlocks"/>
    <dgm:cxn modelId="{3127E0F6-9E43-4930-A424-507C5C438430}" type="presParOf" srcId="{E540ECAA-AB90-4A71-95E7-FC5F417E0294}" destId="{3B051B2B-A123-4A3D-A3B2-C4D92703A17C}" srcOrd="1" destOrd="0" presId="urn:microsoft.com/office/officeart/2008/layout/TitledPictureBlocks"/>
    <dgm:cxn modelId="{36FB5AEC-5D20-4A3F-AF18-532F7D2C6E50}" type="presParOf" srcId="{E540ECAA-AB90-4A71-95E7-FC5F417E0294}" destId="{7CC05949-167F-4623-96A1-8F80E2724E56}" srcOrd="2" destOrd="0" presId="urn:microsoft.com/office/officeart/2008/layout/TitledPictureBlocks"/>
    <dgm:cxn modelId="{C535D217-A3C2-422E-AB2C-78858295625E}" type="presParOf" srcId="{7CC05949-167F-4623-96A1-8F80E2724E56}" destId="{BD7B4F16-AB79-4F10-A13C-7E393398F7ED}" srcOrd="0" destOrd="0" presId="urn:microsoft.com/office/officeart/2008/layout/TitledPictureBlocks"/>
    <dgm:cxn modelId="{E46C35D2-B9D5-4EB2-8E36-DACF0AA0BAAB}" type="presParOf" srcId="{7CC05949-167F-4623-96A1-8F80E2724E56}" destId="{D07F0B12-A2DC-4712-931A-3138656E1984}" srcOrd="1" destOrd="0" presId="urn:microsoft.com/office/officeart/2008/layout/TitledPictureBlocks"/>
    <dgm:cxn modelId="{FEC9CFDB-165F-4162-B8EF-0092F1877A0E}" type="presParOf" srcId="{7CC05949-167F-4623-96A1-8F80E2724E56}" destId="{E3ED289F-283A-43EE-A55B-7E6C09F44C29}" srcOrd="2" destOrd="0" presId="urn:microsoft.com/office/officeart/2008/layout/TitledPictureBlocks"/>
    <dgm:cxn modelId="{4DF1EA84-8D66-4CFA-BDE2-405886F2E30E}" type="presParOf" srcId="{E540ECAA-AB90-4A71-95E7-FC5F417E0294}" destId="{D352DE2B-F6B3-4077-AB87-242E529F7EF1}" srcOrd="3" destOrd="0" presId="urn:microsoft.com/office/officeart/2008/layout/TitledPictureBlocks"/>
    <dgm:cxn modelId="{280F8E26-1F4D-4BA1-92E9-5309B7C29395}" type="presParOf" srcId="{E540ECAA-AB90-4A71-95E7-FC5F417E0294}" destId="{F8E91295-C6F9-4521-83D2-C3E169534334}" srcOrd="4" destOrd="0" presId="urn:microsoft.com/office/officeart/2008/layout/TitledPictureBlocks"/>
    <dgm:cxn modelId="{8634CF1F-6E04-42BC-B338-00B3E4088A4D}" type="presParOf" srcId="{F8E91295-C6F9-4521-83D2-C3E169534334}" destId="{5A62EB71-7822-4F83-A20B-28101B2F356A}" srcOrd="0" destOrd="0" presId="urn:microsoft.com/office/officeart/2008/layout/TitledPictureBlocks"/>
    <dgm:cxn modelId="{8D83B631-B5E1-4724-979D-99BC6017423A}" type="presParOf" srcId="{F8E91295-C6F9-4521-83D2-C3E169534334}" destId="{4C08378D-06CC-4A94-A217-ACC7517B3415}" srcOrd="1" destOrd="0" presId="urn:microsoft.com/office/officeart/2008/layout/TitledPictureBlocks"/>
    <dgm:cxn modelId="{ADF8F74C-5D30-4F78-A0E8-B9F5E7099496}" type="presParOf" srcId="{F8E91295-C6F9-4521-83D2-C3E169534334}" destId="{3A4354C7-726B-42EF-BD9A-15E811865DE1}" srcOrd="2" destOrd="0" presId="urn:microsoft.com/office/officeart/2008/layout/TitledPictureBlocks"/>
    <dgm:cxn modelId="{D10E31DD-9128-4F91-9CD8-C443DB5CC185}" type="presParOf" srcId="{E540ECAA-AB90-4A71-95E7-FC5F417E0294}" destId="{436C4D85-DBE0-48D3-8110-87A4D673372C}" srcOrd="5" destOrd="0" presId="urn:microsoft.com/office/officeart/2008/layout/TitledPictureBlocks"/>
    <dgm:cxn modelId="{CEA5208A-34FC-48FD-8951-EE1F02228566}" type="presParOf" srcId="{E540ECAA-AB90-4A71-95E7-FC5F417E0294}" destId="{3E9C52BE-5C7D-4C43-8CE3-9ED9B0136DC0}" srcOrd="6" destOrd="0" presId="urn:microsoft.com/office/officeart/2008/layout/TitledPictureBlocks"/>
    <dgm:cxn modelId="{CED864E9-7884-47C9-9EF8-FF61D0FB2609}" type="presParOf" srcId="{3E9C52BE-5C7D-4C43-8CE3-9ED9B0136DC0}" destId="{DD83F34E-955A-48A6-850D-6992323139F4}" srcOrd="0" destOrd="0" presId="urn:microsoft.com/office/officeart/2008/layout/TitledPictureBlocks"/>
    <dgm:cxn modelId="{96AB471F-6A4B-4BA9-B7DE-FFF5E7055AD1}" type="presParOf" srcId="{3E9C52BE-5C7D-4C43-8CE3-9ED9B0136DC0}" destId="{3FE1DECD-3BA5-459F-84F7-3DB7AB2D23AC}" srcOrd="1" destOrd="0" presId="urn:microsoft.com/office/officeart/2008/layout/TitledPictureBlocks"/>
    <dgm:cxn modelId="{8F10F59E-494E-4C0E-8AB9-D2354324085D}" type="presParOf" srcId="{3E9C52BE-5C7D-4C43-8CE3-9ED9B0136DC0}" destId="{7D9278F5-FC49-4624-BBB0-E2896AF74464}" srcOrd="2" destOrd="0" presId="urn:microsoft.com/office/officeart/2008/layout/TitledPictureBlocks"/>
    <dgm:cxn modelId="{25BDF155-6528-46B3-A480-B42FD80B180E}" type="presParOf" srcId="{E540ECAA-AB90-4A71-95E7-FC5F417E0294}" destId="{4D8C2D78-382C-496B-B633-E390C7AF7EE6}" srcOrd="7" destOrd="0" presId="urn:microsoft.com/office/officeart/2008/layout/TitledPictureBlocks"/>
    <dgm:cxn modelId="{6ECC1275-60AD-4743-B124-A3B8890007A0}" type="presParOf" srcId="{E540ECAA-AB90-4A71-95E7-FC5F417E0294}" destId="{46CADF3B-D0DC-4D52-A2ED-8B3AC534F9B2}" srcOrd="8" destOrd="0" presId="urn:microsoft.com/office/officeart/2008/layout/TitledPictureBlocks"/>
    <dgm:cxn modelId="{BAD1AB35-8254-430B-A9CF-4F53B7D08426}" type="presParOf" srcId="{46CADF3B-D0DC-4D52-A2ED-8B3AC534F9B2}" destId="{6538CB41-5387-4A73-9067-A173A897E233}" srcOrd="0" destOrd="0" presId="urn:microsoft.com/office/officeart/2008/layout/TitledPictureBlocks"/>
    <dgm:cxn modelId="{1E4C7ABC-A380-4403-8CBC-CFD87777016D}" type="presParOf" srcId="{46CADF3B-D0DC-4D52-A2ED-8B3AC534F9B2}" destId="{E2A64C85-96F2-4015-A329-6D027009052F}" srcOrd="1" destOrd="0" presId="urn:microsoft.com/office/officeart/2008/layout/TitledPictureBlocks"/>
    <dgm:cxn modelId="{D4BFFC4D-CA1C-44FC-93DF-3A4343DEEADE}" type="presParOf" srcId="{46CADF3B-D0DC-4D52-A2ED-8B3AC534F9B2}" destId="{6D4E1C8B-5018-4195-AE4E-40AD9A959E58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F19D588-16BA-4A0B-9513-354D5EE27174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385F1585-99C5-4A36-89A0-049E9A0822CB}">
      <dgm:prSet phldrT="[Texto]" custT="1"/>
      <dgm:spPr/>
      <dgm:t>
        <a:bodyPr/>
        <a:lstStyle/>
        <a:p>
          <a:r>
            <a:rPr lang="es-ES" sz="1100" b="1" dirty="0">
              <a:latin typeface="Helvetica" panose="020B0604020202020204" pitchFamily="34" charset="0"/>
            </a:rPr>
            <a:t>Residencias</a:t>
          </a:r>
        </a:p>
      </dgm:t>
    </dgm:pt>
    <dgm:pt modelId="{A63CEA81-4C80-4A09-8058-AF1B00FBDEE4}" type="parTrans" cxnId="{2F17BEA5-A82B-4DBE-B3FA-2D791EE95EE4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2C82AF6D-CC96-461C-8E31-DE8A66D6A358}" type="sibTrans" cxnId="{2F17BEA5-A82B-4DBE-B3FA-2D791EE95EE4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5B377B72-5486-44CE-873F-922D106CC9FB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556</a:t>
          </a:r>
        </a:p>
      </dgm:t>
    </dgm:pt>
    <dgm:pt modelId="{4D7C6687-163C-4E62-931D-2C44F66F3A1B}" type="parTrans" cxnId="{E2837E2C-2DA4-43AD-AF71-AFA1AAA7E024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84ACC5BF-FC9D-417D-A5CA-79E40A96912C}" type="sibTrans" cxnId="{E2837E2C-2DA4-43AD-AF71-AFA1AAA7E024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7658DF9F-78A4-449E-94D5-A5B2FEB9BDE2}">
      <dgm:prSet phldrT="[Texto]" custT="1"/>
      <dgm:spPr/>
      <dgm:t>
        <a:bodyPr/>
        <a:lstStyle/>
        <a:p>
          <a:r>
            <a:rPr lang="es-ES" sz="1100" b="1" dirty="0">
              <a:latin typeface="Helvetica" panose="020B0604020202020204" pitchFamily="34" charset="0"/>
            </a:rPr>
            <a:t>Viajes</a:t>
          </a:r>
        </a:p>
      </dgm:t>
    </dgm:pt>
    <dgm:pt modelId="{5BBB343F-3848-4764-B096-564C287ADBB0}" type="parTrans" cxnId="{69667102-17C0-4B41-9D06-135289E54F11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A44A7750-B432-4A0A-B768-6ADF9C72BDC1}" type="sibTrans" cxnId="{69667102-17C0-4B41-9D06-135289E54F11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7961030C-188B-4CE5-AC43-2E838720DF14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501</a:t>
          </a:r>
        </a:p>
      </dgm:t>
    </dgm:pt>
    <dgm:pt modelId="{62077FBB-03A4-41D7-81B9-0795D31661CA}" type="parTrans" cxnId="{466A93B1-4674-4441-AA4E-A9C38AD488FC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74EED737-26AF-4CEA-BF6A-07BBDD341C2E}" type="sibTrans" cxnId="{466A93B1-4674-4441-AA4E-A9C38AD488FC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1BED7026-76F4-471E-8AB2-177DC998DBC5}">
      <dgm:prSet phldrT="[Texto]" custT="1"/>
      <dgm:spPr/>
      <dgm:t>
        <a:bodyPr/>
        <a:lstStyle/>
        <a:p>
          <a:r>
            <a:rPr lang="es-ES" sz="1100" b="1" dirty="0">
              <a:latin typeface="Helvetica" panose="020B0604020202020204" pitchFamily="34" charset="0"/>
            </a:rPr>
            <a:t>Artes gráficas</a:t>
          </a:r>
        </a:p>
      </dgm:t>
    </dgm:pt>
    <dgm:pt modelId="{33B7ECF3-88E4-4359-A970-275B88C85224}" type="parTrans" cxnId="{9F12CD10-A8A0-4CB9-A1B2-ED8FFC92883C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F3DA26E9-BF1B-47EA-8846-9EE25A32D5FD}" type="sibTrans" cxnId="{9F12CD10-A8A0-4CB9-A1B2-ED8FFC92883C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C9AD9C4C-62C8-459D-989E-F0E9960F28F8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496</a:t>
          </a:r>
        </a:p>
      </dgm:t>
    </dgm:pt>
    <dgm:pt modelId="{32CA049E-6B77-4627-9BDC-E5026BEAECA6}" type="parTrans" cxnId="{817E0BAE-8AD6-44B9-A329-9468FC0C2A50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DE10FBFE-A4D0-4D95-AF95-1F22BFE6CA2A}" type="sibTrans" cxnId="{817E0BAE-8AD6-44B9-A329-9468FC0C2A50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CCF4E602-2409-42F5-9F71-53BC8150E0A3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485</a:t>
          </a:r>
        </a:p>
      </dgm:t>
    </dgm:pt>
    <dgm:pt modelId="{E39E61AC-4A14-4146-8F29-AC6EC6E5B8EA}" type="parTrans" cxnId="{F242A81B-A2D9-4958-AF3C-0C990B652C26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68ACEFB6-94AB-4E80-89F0-143CA6F1F54B}" type="sibTrans" cxnId="{F242A81B-A2D9-4958-AF3C-0C990B652C26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D167B56B-FD94-4C3E-A41A-9E73A6FDC971}">
      <dgm:prSet phldrT="[Texto]" custT="1"/>
      <dgm:spPr/>
      <dgm:t>
        <a:bodyPr/>
        <a:lstStyle/>
        <a:p>
          <a:r>
            <a:rPr lang="es-ES" sz="1100" b="1" dirty="0">
              <a:latin typeface="Helvetica" panose="020B0604020202020204" pitchFamily="34" charset="0"/>
            </a:rPr>
            <a:t>Bibliotecas</a:t>
          </a:r>
        </a:p>
      </dgm:t>
    </dgm:pt>
    <dgm:pt modelId="{70DB0472-5A35-4B09-9A10-FA9170CBF024}" type="sibTrans" cxnId="{E285C62B-6C60-44AC-B4EB-5C5E6921BCD7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30BA63D5-E3AA-4E66-BB8D-B492FFDFD9B5}" type="parTrans" cxnId="{E285C62B-6C60-44AC-B4EB-5C5E6921BCD7}">
      <dgm:prSet/>
      <dgm:spPr/>
      <dgm:t>
        <a:bodyPr/>
        <a:lstStyle/>
        <a:p>
          <a:endParaRPr lang="es-ES" sz="1100" b="1">
            <a:latin typeface="Helvetica" panose="020B0604020202020204" pitchFamily="34" charset="0"/>
          </a:endParaRPr>
        </a:p>
      </dgm:t>
    </dgm:pt>
    <dgm:pt modelId="{4B815863-4834-425C-8DA5-BFD12F0A2EFF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Edición</a:t>
          </a:r>
        </a:p>
      </dgm:t>
    </dgm:pt>
    <dgm:pt modelId="{23EA6605-FF07-43DF-8A15-03DB324AFE07}" type="parTrans" cxnId="{8215393C-8EC3-4AAB-AC50-74311FD08C6B}">
      <dgm:prSet/>
      <dgm:spPr/>
      <dgm:t>
        <a:bodyPr/>
        <a:lstStyle/>
        <a:p>
          <a:endParaRPr lang="es-ES" sz="1100" b="1"/>
        </a:p>
      </dgm:t>
    </dgm:pt>
    <dgm:pt modelId="{896C4D55-9BFE-4F02-B046-193810990DA3}" type="sibTrans" cxnId="{8215393C-8EC3-4AAB-AC50-74311FD08C6B}">
      <dgm:prSet/>
      <dgm:spPr/>
      <dgm:t>
        <a:bodyPr/>
        <a:lstStyle/>
        <a:p>
          <a:endParaRPr lang="es-ES" sz="1100" b="1"/>
        </a:p>
      </dgm:t>
    </dgm:pt>
    <dgm:pt modelId="{F7705F18-8479-48DD-AEBD-D03341FBDB33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382</a:t>
          </a:r>
        </a:p>
      </dgm:t>
    </dgm:pt>
    <dgm:pt modelId="{57BB13B2-DD9B-403D-ABFE-9A160D1E4443}" type="parTrans" cxnId="{69321FBB-5EAF-43A7-A5D4-995763299630}">
      <dgm:prSet/>
      <dgm:spPr/>
      <dgm:t>
        <a:bodyPr/>
        <a:lstStyle/>
        <a:p>
          <a:endParaRPr lang="es-ES" sz="1100" b="1"/>
        </a:p>
      </dgm:t>
    </dgm:pt>
    <dgm:pt modelId="{370403BC-BD60-4661-A2DF-862AA56026DF}" type="sibTrans" cxnId="{69321FBB-5EAF-43A7-A5D4-995763299630}">
      <dgm:prSet/>
      <dgm:spPr/>
      <dgm:t>
        <a:bodyPr/>
        <a:lstStyle/>
        <a:p>
          <a:endParaRPr lang="es-ES" sz="1100" b="1"/>
        </a:p>
      </dgm:t>
    </dgm:pt>
    <dgm:pt modelId="{0CE7AA07-2ECE-46F1-9EB4-3E4D7D7AB9B9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Investigación</a:t>
          </a:r>
        </a:p>
      </dgm:t>
    </dgm:pt>
    <dgm:pt modelId="{A26CB760-898D-4773-8A87-4FF9CC721FF7}" type="parTrans" cxnId="{EEE31CB8-F16E-480E-AE3E-AADE7A57F61E}">
      <dgm:prSet/>
      <dgm:spPr/>
      <dgm:t>
        <a:bodyPr/>
        <a:lstStyle/>
        <a:p>
          <a:endParaRPr lang="es-ES" sz="1100" b="1"/>
        </a:p>
      </dgm:t>
    </dgm:pt>
    <dgm:pt modelId="{A6B56849-C204-4C22-BAAE-D803C44700EC}" type="sibTrans" cxnId="{EEE31CB8-F16E-480E-AE3E-AADE7A57F61E}">
      <dgm:prSet/>
      <dgm:spPr/>
      <dgm:t>
        <a:bodyPr/>
        <a:lstStyle/>
        <a:p>
          <a:endParaRPr lang="es-ES" sz="1100" b="1"/>
        </a:p>
      </dgm:t>
    </dgm:pt>
    <dgm:pt modelId="{C166E75A-FC3A-4784-AF1B-3BA07B6BC618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257</a:t>
          </a:r>
        </a:p>
      </dgm:t>
    </dgm:pt>
    <dgm:pt modelId="{9A1A2F02-E852-4409-AC21-7627F82C6645}" type="parTrans" cxnId="{40DF2EDE-04F1-40D5-B564-4C78D428F48A}">
      <dgm:prSet/>
      <dgm:spPr/>
      <dgm:t>
        <a:bodyPr/>
        <a:lstStyle/>
        <a:p>
          <a:endParaRPr lang="es-ES" sz="1100" b="1"/>
        </a:p>
      </dgm:t>
    </dgm:pt>
    <dgm:pt modelId="{C2172389-E29D-4CBD-8594-D0185AB968E3}" type="sibTrans" cxnId="{40DF2EDE-04F1-40D5-B564-4C78D428F48A}">
      <dgm:prSet/>
      <dgm:spPr/>
      <dgm:t>
        <a:bodyPr/>
        <a:lstStyle/>
        <a:p>
          <a:endParaRPr lang="es-ES" sz="1100" b="1"/>
        </a:p>
      </dgm:t>
    </dgm:pt>
    <dgm:pt modelId="{BA5F2818-4E1F-4718-8DE0-8B851AECABF6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Información</a:t>
          </a:r>
        </a:p>
      </dgm:t>
    </dgm:pt>
    <dgm:pt modelId="{96B1248E-9012-455C-A591-5A40B56911B3}" type="parTrans" cxnId="{574409C2-47C2-4936-B5F9-6BFD862AAE16}">
      <dgm:prSet/>
      <dgm:spPr/>
      <dgm:t>
        <a:bodyPr/>
        <a:lstStyle/>
        <a:p>
          <a:endParaRPr lang="es-ES" sz="1100" b="1"/>
        </a:p>
      </dgm:t>
    </dgm:pt>
    <dgm:pt modelId="{987CF6B4-9C05-4E83-9AEE-ED03BAD19551}" type="sibTrans" cxnId="{574409C2-47C2-4936-B5F9-6BFD862AAE16}">
      <dgm:prSet/>
      <dgm:spPr/>
      <dgm:t>
        <a:bodyPr/>
        <a:lstStyle/>
        <a:p>
          <a:endParaRPr lang="es-ES" sz="1100" b="1"/>
        </a:p>
      </dgm:t>
    </dgm:pt>
    <dgm:pt modelId="{1751F2C7-727E-4957-8855-4B599C0C134B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Cinematografía</a:t>
          </a:r>
        </a:p>
      </dgm:t>
    </dgm:pt>
    <dgm:pt modelId="{1BDE3D6E-F02B-46E7-8D36-CB0DFF460D7D}" type="parTrans" cxnId="{D91FF0B8-BDFE-4431-B6B5-2C901DE9662D}">
      <dgm:prSet/>
      <dgm:spPr/>
      <dgm:t>
        <a:bodyPr/>
        <a:lstStyle/>
        <a:p>
          <a:endParaRPr lang="es-ES" sz="1100" b="1"/>
        </a:p>
      </dgm:t>
    </dgm:pt>
    <dgm:pt modelId="{E6EA2696-5DD8-4611-8CC4-E3EC86B46D30}" type="sibTrans" cxnId="{D91FF0B8-BDFE-4431-B6B5-2C901DE9662D}">
      <dgm:prSet/>
      <dgm:spPr/>
      <dgm:t>
        <a:bodyPr/>
        <a:lstStyle/>
        <a:p>
          <a:endParaRPr lang="es-ES" sz="1100" b="1"/>
        </a:p>
      </dgm:t>
    </dgm:pt>
    <dgm:pt modelId="{3C51AD53-3A86-40B1-B40E-765CE6DA23B1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Empleo</a:t>
          </a:r>
        </a:p>
      </dgm:t>
    </dgm:pt>
    <dgm:pt modelId="{D431CBC8-E651-4C1E-AAE9-14B2C5C27A59}" type="parTrans" cxnId="{30035B62-7015-4A2D-B470-5990FE03C8A9}">
      <dgm:prSet/>
      <dgm:spPr/>
      <dgm:t>
        <a:bodyPr/>
        <a:lstStyle/>
        <a:p>
          <a:endParaRPr lang="es-ES" sz="1100" b="1"/>
        </a:p>
      </dgm:t>
    </dgm:pt>
    <dgm:pt modelId="{A8E16952-41B5-4926-AFDC-EC44F6909DD6}" type="sibTrans" cxnId="{30035B62-7015-4A2D-B470-5990FE03C8A9}">
      <dgm:prSet/>
      <dgm:spPr/>
      <dgm:t>
        <a:bodyPr/>
        <a:lstStyle/>
        <a:p>
          <a:endParaRPr lang="es-ES" sz="1100" b="1"/>
        </a:p>
      </dgm:t>
    </dgm:pt>
    <dgm:pt modelId="{74BE1710-158C-4F5A-BCE9-8FDA4418B566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144</a:t>
          </a:r>
        </a:p>
      </dgm:t>
    </dgm:pt>
    <dgm:pt modelId="{AE6C689A-EECB-4FD9-89E4-63EFEB89C851}" type="parTrans" cxnId="{38817089-32B5-486C-9A1A-733CF0D4FBA4}">
      <dgm:prSet/>
      <dgm:spPr/>
      <dgm:t>
        <a:bodyPr/>
        <a:lstStyle/>
        <a:p>
          <a:endParaRPr lang="es-ES" sz="1100" b="1"/>
        </a:p>
      </dgm:t>
    </dgm:pt>
    <dgm:pt modelId="{E875C9AB-9C05-4326-8505-4A29DB52912D}" type="sibTrans" cxnId="{38817089-32B5-486C-9A1A-733CF0D4FBA4}">
      <dgm:prSet/>
      <dgm:spPr/>
      <dgm:t>
        <a:bodyPr/>
        <a:lstStyle/>
        <a:p>
          <a:endParaRPr lang="es-ES" sz="1100" b="1"/>
        </a:p>
      </dgm:t>
    </dgm:pt>
    <dgm:pt modelId="{88C0E77D-1B62-40AE-ACF7-A200A1ED3F4F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129</a:t>
          </a:r>
        </a:p>
      </dgm:t>
    </dgm:pt>
    <dgm:pt modelId="{4720A977-C8ED-473B-9AB9-9E50B82867B8}" type="parTrans" cxnId="{74B684E7-EDFC-4C00-900C-9139039325CB}">
      <dgm:prSet/>
      <dgm:spPr/>
      <dgm:t>
        <a:bodyPr/>
        <a:lstStyle/>
        <a:p>
          <a:endParaRPr lang="es-ES" sz="1100" b="1"/>
        </a:p>
      </dgm:t>
    </dgm:pt>
    <dgm:pt modelId="{4849B66A-C570-4088-8345-ACDFA8BDF2BA}" type="sibTrans" cxnId="{74B684E7-EDFC-4C00-900C-9139039325CB}">
      <dgm:prSet/>
      <dgm:spPr/>
      <dgm:t>
        <a:bodyPr/>
        <a:lstStyle/>
        <a:p>
          <a:endParaRPr lang="es-ES" sz="1100" b="1"/>
        </a:p>
      </dgm:t>
    </dgm:pt>
    <dgm:pt modelId="{75B6EBAD-2BB1-4944-9F08-9088D31F2076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S" sz="1100" b="1" dirty="0">
              <a:latin typeface="Helvetica" panose="020B0604020202020204" pitchFamily="34" charset="0"/>
            </a:rPr>
            <a:t>109</a:t>
          </a:r>
        </a:p>
      </dgm:t>
    </dgm:pt>
    <dgm:pt modelId="{82C99B9D-0090-41CA-85A6-0049FA79F4B0}" type="parTrans" cxnId="{88BBAA40-D8B4-4E80-9184-69A4E319F404}">
      <dgm:prSet/>
      <dgm:spPr/>
      <dgm:t>
        <a:bodyPr/>
        <a:lstStyle/>
        <a:p>
          <a:endParaRPr lang="es-ES" sz="1100" b="1"/>
        </a:p>
      </dgm:t>
    </dgm:pt>
    <dgm:pt modelId="{8D33ADE5-D2B3-4699-8DD6-E7EAA7C30450}" type="sibTrans" cxnId="{88BBAA40-D8B4-4E80-9184-69A4E319F404}">
      <dgm:prSet/>
      <dgm:spPr/>
      <dgm:t>
        <a:bodyPr/>
        <a:lstStyle/>
        <a:p>
          <a:endParaRPr lang="es-ES" sz="1100" b="1"/>
        </a:p>
      </dgm:t>
    </dgm:pt>
    <dgm:pt modelId="{E540ECAA-AB90-4A71-95E7-FC5F417E0294}" type="pres">
      <dgm:prSet presAssocID="{3F19D588-16BA-4A0B-9513-354D5EE27174}" presName="rootNode" presStyleCnt="0">
        <dgm:presLayoutVars>
          <dgm:chMax/>
          <dgm:chPref/>
          <dgm:dir/>
          <dgm:animLvl val="lvl"/>
        </dgm:presLayoutVars>
      </dgm:prSet>
      <dgm:spPr/>
    </dgm:pt>
    <dgm:pt modelId="{7CC05949-167F-4623-96A1-8F80E2724E56}" type="pres">
      <dgm:prSet presAssocID="{385F1585-99C5-4A36-89A0-049E9A0822CB}" presName="composite" presStyleCnt="0"/>
      <dgm:spPr/>
    </dgm:pt>
    <dgm:pt modelId="{BD7B4F16-AB79-4F10-A13C-7E393398F7ED}" type="pres">
      <dgm:prSet presAssocID="{385F1585-99C5-4A36-89A0-049E9A0822CB}" presName="ParentText" presStyleLbl="node1" presStyleIdx="0" presStyleCnt="9" custScaleX="131379" custScaleY="162423">
        <dgm:presLayoutVars>
          <dgm:chMax val="1"/>
          <dgm:chPref val="1"/>
          <dgm:bulletEnabled val="1"/>
        </dgm:presLayoutVars>
      </dgm:prSet>
      <dgm:spPr/>
    </dgm:pt>
    <dgm:pt modelId="{D07F0B12-A2DC-4712-931A-3138656E1984}" type="pres">
      <dgm:prSet presAssocID="{385F1585-99C5-4A36-89A0-049E9A0822CB}" presName="Image" presStyleLbl="bgImgPlace1" presStyleIdx="0" presStyleCnt="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E3ED289F-283A-43EE-A55B-7E6C09F44C29}" type="pres">
      <dgm:prSet presAssocID="{385F1585-99C5-4A36-89A0-049E9A0822CB}" presName="ChildText" presStyleLbl="fgAcc1" presStyleIdx="0" presStyleCnt="9" custScaleX="106199" custScaleY="68024">
        <dgm:presLayoutVars>
          <dgm:chMax val="0"/>
          <dgm:chPref val="0"/>
          <dgm:bulletEnabled val="1"/>
        </dgm:presLayoutVars>
      </dgm:prSet>
      <dgm:spPr/>
    </dgm:pt>
    <dgm:pt modelId="{D352DE2B-F6B3-4077-AB87-242E529F7EF1}" type="pres">
      <dgm:prSet presAssocID="{2C82AF6D-CC96-461C-8E31-DE8A66D6A358}" presName="sibTrans" presStyleCnt="0"/>
      <dgm:spPr/>
    </dgm:pt>
    <dgm:pt modelId="{F8E91295-C6F9-4521-83D2-C3E169534334}" type="pres">
      <dgm:prSet presAssocID="{7658DF9F-78A4-449E-94D5-A5B2FEB9BDE2}" presName="composite" presStyleCnt="0"/>
      <dgm:spPr/>
    </dgm:pt>
    <dgm:pt modelId="{5A62EB71-7822-4F83-A20B-28101B2F356A}" type="pres">
      <dgm:prSet presAssocID="{7658DF9F-78A4-449E-94D5-A5B2FEB9BDE2}" presName="ParentText" presStyleLbl="node1" presStyleIdx="1" presStyleCnt="9" custScaleY="162423">
        <dgm:presLayoutVars>
          <dgm:chMax val="1"/>
          <dgm:chPref val="1"/>
          <dgm:bulletEnabled val="1"/>
        </dgm:presLayoutVars>
      </dgm:prSet>
      <dgm:spPr/>
    </dgm:pt>
    <dgm:pt modelId="{4C08378D-06CC-4A94-A217-ACC7517B3415}" type="pres">
      <dgm:prSet presAssocID="{7658DF9F-78A4-449E-94D5-A5B2FEB9BDE2}" presName="Image" presStyleLbl="bgImgPlace1" presStyleIdx="1" presStyleCnt="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3A4354C7-726B-42EF-BD9A-15E811865DE1}" type="pres">
      <dgm:prSet presAssocID="{7658DF9F-78A4-449E-94D5-A5B2FEB9BDE2}" presName="ChildText" presStyleLbl="fgAcc1" presStyleIdx="1" presStyleCnt="9" custScaleX="106199" custScaleY="68024" custLinFactNeighborX="2595" custLinFactNeighborY="-831">
        <dgm:presLayoutVars>
          <dgm:chMax val="0"/>
          <dgm:chPref val="0"/>
          <dgm:bulletEnabled val="1"/>
        </dgm:presLayoutVars>
      </dgm:prSet>
      <dgm:spPr/>
    </dgm:pt>
    <dgm:pt modelId="{436C4D85-DBE0-48D3-8110-87A4D673372C}" type="pres">
      <dgm:prSet presAssocID="{A44A7750-B432-4A0A-B768-6ADF9C72BDC1}" presName="sibTrans" presStyleCnt="0"/>
      <dgm:spPr/>
    </dgm:pt>
    <dgm:pt modelId="{38D18A3D-4589-4C97-BA57-2078A4AB3BD9}" type="pres">
      <dgm:prSet presAssocID="{1BED7026-76F4-471E-8AB2-177DC998DBC5}" presName="composite" presStyleCnt="0"/>
      <dgm:spPr/>
    </dgm:pt>
    <dgm:pt modelId="{924FEEDD-4D2B-4DD2-8D37-E38842A8200E}" type="pres">
      <dgm:prSet presAssocID="{1BED7026-76F4-471E-8AB2-177DC998DBC5}" presName="ParentText" presStyleLbl="node1" presStyleIdx="2" presStyleCnt="9" custScaleX="136170" custScaleY="162423">
        <dgm:presLayoutVars>
          <dgm:chMax val="1"/>
          <dgm:chPref val="1"/>
          <dgm:bulletEnabled val="1"/>
        </dgm:presLayoutVars>
      </dgm:prSet>
      <dgm:spPr/>
    </dgm:pt>
    <dgm:pt modelId="{77050CA6-076A-41F6-A93E-0DF7E579BE06}" type="pres">
      <dgm:prSet presAssocID="{1BED7026-76F4-471E-8AB2-177DC998DBC5}" presName="Image" presStyleLbl="bgImgPlace1" presStyleIdx="2" presStyleCnt="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64240E03-6539-40F1-8BA2-7BF1D8E6E059}" type="pres">
      <dgm:prSet presAssocID="{1BED7026-76F4-471E-8AB2-177DC998DBC5}" presName="ChildText" presStyleLbl="fgAcc1" presStyleIdx="2" presStyleCnt="9" custScaleX="106199" custScaleY="68024" custLinFactNeighborX="-5103" custLinFactNeighborY="7881">
        <dgm:presLayoutVars>
          <dgm:chMax val="0"/>
          <dgm:chPref val="0"/>
          <dgm:bulletEnabled val="1"/>
        </dgm:presLayoutVars>
      </dgm:prSet>
      <dgm:spPr/>
    </dgm:pt>
    <dgm:pt modelId="{3B051B2B-A123-4A3D-A3B2-C4D92703A17C}" type="pres">
      <dgm:prSet presAssocID="{F3DA26E9-BF1B-47EA-8846-9EE25A32D5FD}" presName="sibTrans" presStyleCnt="0"/>
      <dgm:spPr/>
    </dgm:pt>
    <dgm:pt modelId="{3E9C52BE-5C7D-4C43-8CE3-9ED9B0136DC0}" type="pres">
      <dgm:prSet presAssocID="{D167B56B-FD94-4C3E-A41A-9E73A6FDC971}" presName="composite" presStyleCnt="0"/>
      <dgm:spPr/>
    </dgm:pt>
    <dgm:pt modelId="{DD83F34E-955A-48A6-850D-6992323139F4}" type="pres">
      <dgm:prSet presAssocID="{D167B56B-FD94-4C3E-A41A-9E73A6FDC971}" presName="ParentText" presStyleLbl="node1" presStyleIdx="3" presStyleCnt="9" custScaleY="162423">
        <dgm:presLayoutVars>
          <dgm:chMax val="1"/>
          <dgm:chPref val="1"/>
          <dgm:bulletEnabled val="1"/>
        </dgm:presLayoutVars>
      </dgm:prSet>
      <dgm:spPr/>
    </dgm:pt>
    <dgm:pt modelId="{3FE1DECD-3BA5-459F-84F7-3DB7AB2D23AC}" type="pres">
      <dgm:prSet presAssocID="{D167B56B-FD94-4C3E-A41A-9E73A6FDC971}" presName="Image" presStyleLbl="bgImgPlace1" presStyleIdx="3" presStyleCnt="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7D9278F5-FC49-4624-BBB0-E2896AF74464}" type="pres">
      <dgm:prSet presAssocID="{D167B56B-FD94-4C3E-A41A-9E73A6FDC971}" presName="ChildText" presStyleLbl="fgAcc1" presStyleIdx="3" presStyleCnt="9" custScaleX="102077" custScaleY="50939">
        <dgm:presLayoutVars>
          <dgm:chMax val="0"/>
          <dgm:chPref val="0"/>
          <dgm:bulletEnabled val="1"/>
        </dgm:presLayoutVars>
      </dgm:prSet>
      <dgm:spPr/>
    </dgm:pt>
    <dgm:pt modelId="{4D8C2D78-382C-496B-B633-E390C7AF7EE6}" type="pres">
      <dgm:prSet presAssocID="{70DB0472-5A35-4B09-9A10-FA9170CBF024}" presName="sibTrans" presStyleCnt="0"/>
      <dgm:spPr/>
    </dgm:pt>
    <dgm:pt modelId="{DC5359C2-D52E-4D31-BE2A-64AFA3467E8B}" type="pres">
      <dgm:prSet presAssocID="{4B815863-4834-425C-8DA5-BFD12F0A2EFF}" presName="composite" presStyleCnt="0"/>
      <dgm:spPr/>
    </dgm:pt>
    <dgm:pt modelId="{79AAA83D-7F1B-4321-8129-CF7DCBA1CEE2}" type="pres">
      <dgm:prSet presAssocID="{4B815863-4834-425C-8DA5-BFD12F0A2EFF}" presName="ParentText" presStyleLbl="node1" presStyleIdx="4" presStyleCnt="9" custScaleY="162749">
        <dgm:presLayoutVars>
          <dgm:chMax val="1"/>
          <dgm:chPref val="1"/>
          <dgm:bulletEnabled val="1"/>
        </dgm:presLayoutVars>
      </dgm:prSet>
      <dgm:spPr/>
    </dgm:pt>
    <dgm:pt modelId="{0E455EB7-8E69-49E6-8EF9-24E835DC86D4}" type="pres">
      <dgm:prSet presAssocID="{4B815863-4834-425C-8DA5-BFD12F0A2EFF}" presName="Image" presStyleLbl="bgImgPlace1" presStyleIdx="4" presStyleCnt="9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79E218F9-9B17-4CB4-88F1-A84B9BA0D4E6}" type="pres">
      <dgm:prSet presAssocID="{4B815863-4834-425C-8DA5-BFD12F0A2EFF}" presName="ChildText" presStyleLbl="fgAcc1" presStyleIdx="4" presStyleCnt="9" custScaleX="88476" custScaleY="56672">
        <dgm:presLayoutVars>
          <dgm:chMax val="0"/>
          <dgm:chPref val="0"/>
          <dgm:bulletEnabled val="1"/>
        </dgm:presLayoutVars>
      </dgm:prSet>
      <dgm:spPr/>
    </dgm:pt>
    <dgm:pt modelId="{DD37CE97-38A9-42EA-B989-B6D637AD0879}" type="pres">
      <dgm:prSet presAssocID="{896C4D55-9BFE-4F02-B046-193810990DA3}" presName="sibTrans" presStyleCnt="0"/>
      <dgm:spPr/>
    </dgm:pt>
    <dgm:pt modelId="{50114865-8365-4668-961E-44EE6A236CA6}" type="pres">
      <dgm:prSet presAssocID="{0CE7AA07-2ECE-46F1-9EB4-3E4D7D7AB9B9}" presName="composite" presStyleCnt="0"/>
      <dgm:spPr/>
    </dgm:pt>
    <dgm:pt modelId="{A2633EA5-C41C-41C4-9860-96E5E756791C}" type="pres">
      <dgm:prSet presAssocID="{0CE7AA07-2ECE-46F1-9EB4-3E4D7D7AB9B9}" presName="ParentText" presStyleLbl="node1" presStyleIdx="5" presStyleCnt="9" custScaleX="128432" custScaleY="162749">
        <dgm:presLayoutVars>
          <dgm:chMax val="1"/>
          <dgm:chPref val="1"/>
          <dgm:bulletEnabled val="1"/>
        </dgm:presLayoutVars>
      </dgm:prSet>
      <dgm:spPr/>
    </dgm:pt>
    <dgm:pt modelId="{90DA5A64-6104-46FC-89A2-2E813D691198}" type="pres">
      <dgm:prSet presAssocID="{0CE7AA07-2ECE-46F1-9EB4-3E4D7D7AB9B9}" presName="Image" presStyleLbl="b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B03DF937-FA9F-4A14-9CB6-4433AFC27642}" type="pres">
      <dgm:prSet presAssocID="{0CE7AA07-2ECE-46F1-9EB4-3E4D7D7AB9B9}" presName="ChildText" presStyleLbl="fgAcc1" presStyleIdx="5" presStyleCnt="9" custScaleX="105204" custScaleY="67386">
        <dgm:presLayoutVars>
          <dgm:chMax val="0"/>
          <dgm:chPref val="0"/>
          <dgm:bulletEnabled val="1"/>
        </dgm:presLayoutVars>
      </dgm:prSet>
      <dgm:spPr/>
    </dgm:pt>
    <dgm:pt modelId="{AA072997-875F-4AB9-837B-EB26A6D5BBD3}" type="pres">
      <dgm:prSet presAssocID="{A6B56849-C204-4C22-BAAE-D803C44700EC}" presName="sibTrans" presStyleCnt="0"/>
      <dgm:spPr/>
    </dgm:pt>
    <dgm:pt modelId="{C2A7A26A-4FE7-4008-BCBE-471F4E40F5BE}" type="pres">
      <dgm:prSet presAssocID="{BA5F2818-4E1F-4718-8DE0-8B851AECABF6}" presName="composite" presStyleCnt="0"/>
      <dgm:spPr/>
    </dgm:pt>
    <dgm:pt modelId="{EC77FF3B-7F72-40B9-9CFA-0C3D24E9657F}" type="pres">
      <dgm:prSet presAssocID="{BA5F2818-4E1F-4718-8DE0-8B851AECABF6}" presName="ParentText" presStyleLbl="node1" presStyleIdx="6" presStyleCnt="9" custScaleX="129434" custScaleY="162749">
        <dgm:presLayoutVars>
          <dgm:chMax val="1"/>
          <dgm:chPref val="1"/>
          <dgm:bulletEnabled val="1"/>
        </dgm:presLayoutVars>
      </dgm:prSet>
      <dgm:spPr/>
    </dgm:pt>
    <dgm:pt modelId="{85330DDF-6F24-4152-8524-0DE9931254E4}" type="pres">
      <dgm:prSet presAssocID="{BA5F2818-4E1F-4718-8DE0-8B851AECABF6}" presName="Image" presStyleLbl="bgImgPlace1" presStyleIdx="6" presStyleCnt="9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67CCAE7C-B449-4EBD-9515-E5C0E700E026}" type="pres">
      <dgm:prSet presAssocID="{BA5F2818-4E1F-4718-8DE0-8B851AECABF6}" presName="ChildText" presStyleLbl="fgAcc1" presStyleIdx="6" presStyleCnt="9" custScaleX="105204" custScaleY="67386">
        <dgm:presLayoutVars>
          <dgm:chMax val="0"/>
          <dgm:chPref val="0"/>
          <dgm:bulletEnabled val="1"/>
        </dgm:presLayoutVars>
      </dgm:prSet>
      <dgm:spPr/>
    </dgm:pt>
    <dgm:pt modelId="{7AE011C5-34E9-40B3-9DB2-98E940552BD0}" type="pres">
      <dgm:prSet presAssocID="{987CF6B4-9C05-4E83-9AEE-ED03BAD19551}" presName="sibTrans" presStyleCnt="0"/>
      <dgm:spPr/>
    </dgm:pt>
    <dgm:pt modelId="{A3447C48-B839-4EDE-81FF-3A48153DD0A0}" type="pres">
      <dgm:prSet presAssocID="{1751F2C7-727E-4957-8855-4B599C0C134B}" presName="composite" presStyleCnt="0"/>
      <dgm:spPr/>
    </dgm:pt>
    <dgm:pt modelId="{8AD0F6D9-E2A2-4421-A6CA-FDAD29FA6749}" type="pres">
      <dgm:prSet presAssocID="{1751F2C7-727E-4957-8855-4B599C0C134B}" presName="ParentText" presStyleLbl="node1" presStyleIdx="7" presStyleCnt="9" custScaleX="134018" custScaleY="162749">
        <dgm:presLayoutVars>
          <dgm:chMax val="1"/>
          <dgm:chPref val="1"/>
          <dgm:bulletEnabled val="1"/>
        </dgm:presLayoutVars>
      </dgm:prSet>
      <dgm:spPr/>
    </dgm:pt>
    <dgm:pt modelId="{1693079E-FB1B-4528-BF51-723D8A807E11}" type="pres">
      <dgm:prSet presAssocID="{1751F2C7-727E-4957-8855-4B599C0C134B}" presName="Image" presStyleLbl="bgImgPlace1" presStyleIdx="7" presStyleCnt="9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930DA1FA-5745-4F8F-AF0F-4DAF0C40A153}" type="pres">
      <dgm:prSet presAssocID="{1751F2C7-727E-4957-8855-4B599C0C134B}" presName="ChildText" presStyleLbl="fgAcc1" presStyleIdx="7" presStyleCnt="9" custScaleX="105534" custScaleY="67598">
        <dgm:presLayoutVars>
          <dgm:chMax val="0"/>
          <dgm:chPref val="0"/>
          <dgm:bulletEnabled val="1"/>
        </dgm:presLayoutVars>
      </dgm:prSet>
      <dgm:spPr/>
    </dgm:pt>
    <dgm:pt modelId="{A12546E9-B54E-46B3-87C1-2A6C869190F8}" type="pres">
      <dgm:prSet presAssocID="{E6EA2696-5DD8-4611-8CC4-E3EC86B46D30}" presName="sibTrans" presStyleCnt="0"/>
      <dgm:spPr/>
    </dgm:pt>
    <dgm:pt modelId="{043062D8-96A5-4745-A918-E87826E1B258}" type="pres">
      <dgm:prSet presAssocID="{3C51AD53-3A86-40B1-B40E-765CE6DA23B1}" presName="composite" presStyleCnt="0"/>
      <dgm:spPr/>
    </dgm:pt>
    <dgm:pt modelId="{1B0A5F10-E7FD-4373-BEEC-B865FF8BD986}" type="pres">
      <dgm:prSet presAssocID="{3C51AD53-3A86-40B1-B40E-765CE6DA23B1}" presName="ParentText" presStyleLbl="node1" presStyleIdx="8" presStyleCnt="9" custScaleY="162749">
        <dgm:presLayoutVars>
          <dgm:chMax val="1"/>
          <dgm:chPref val="1"/>
          <dgm:bulletEnabled val="1"/>
        </dgm:presLayoutVars>
      </dgm:prSet>
      <dgm:spPr/>
    </dgm:pt>
    <dgm:pt modelId="{7AE54F81-8F84-4FFF-8C1C-168044B586E2}" type="pres">
      <dgm:prSet presAssocID="{3C51AD53-3A86-40B1-B40E-765CE6DA23B1}" presName="Image" presStyleLbl="bgImgPlace1" presStyleIdx="8" presStyleCnt="9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85B18A0-83E1-41CF-BE8E-78977A8A9FCE}" type="pres">
      <dgm:prSet presAssocID="{3C51AD53-3A86-40B1-B40E-765CE6DA23B1}" presName="ChildText" presStyleLbl="fgAcc1" presStyleIdx="8" presStyleCnt="9" custScaleX="105865" custScaleY="67810">
        <dgm:presLayoutVars>
          <dgm:chMax val="0"/>
          <dgm:chPref val="0"/>
          <dgm:bulletEnabled val="1"/>
        </dgm:presLayoutVars>
      </dgm:prSet>
      <dgm:spPr/>
    </dgm:pt>
  </dgm:ptLst>
  <dgm:cxnLst>
    <dgm:cxn modelId="{69667102-17C0-4B41-9D06-135289E54F11}" srcId="{3F19D588-16BA-4A0B-9513-354D5EE27174}" destId="{7658DF9F-78A4-449E-94D5-A5B2FEB9BDE2}" srcOrd="1" destOrd="0" parTransId="{5BBB343F-3848-4764-B096-564C287ADBB0}" sibTransId="{A44A7750-B432-4A0A-B768-6ADF9C72BDC1}"/>
    <dgm:cxn modelId="{203FB405-0E02-4230-AF82-E137A076D186}" type="presOf" srcId="{7961030C-188B-4CE5-AC43-2E838720DF14}" destId="{3A4354C7-726B-42EF-BD9A-15E811865DE1}" srcOrd="0" destOrd="0" presId="urn:microsoft.com/office/officeart/2008/layout/TitledPictureBlocks"/>
    <dgm:cxn modelId="{9F12CD10-A8A0-4CB9-A1B2-ED8FFC92883C}" srcId="{3F19D588-16BA-4A0B-9513-354D5EE27174}" destId="{1BED7026-76F4-471E-8AB2-177DC998DBC5}" srcOrd="2" destOrd="0" parTransId="{33B7ECF3-88E4-4359-A970-275B88C85224}" sibTransId="{F3DA26E9-BF1B-47EA-8846-9EE25A32D5FD}"/>
    <dgm:cxn modelId="{F242A81B-A2D9-4958-AF3C-0C990B652C26}" srcId="{D167B56B-FD94-4C3E-A41A-9E73A6FDC971}" destId="{CCF4E602-2409-42F5-9F71-53BC8150E0A3}" srcOrd="0" destOrd="0" parTransId="{E39E61AC-4A14-4146-8F29-AC6EC6E5B8EA}" sibTransId="{68ACEFB6-94AB-4E80-89F0-143CA6F1F54B}"/>
    <dgm:cxn modelId="{E285C62B-6C60-44AC-B4EB-5C5E6921BCD7}" srcId="{3F19D588-16BA-4A0B-9513-354D5EE27174}" destId="{D167B56B-FD94-4C3E-A41A-9E73A6FDC971}" srcOrd="3" destOrd="0" parTransId="{30BA63D5-E3AA-4E66-BB8D-B492FFDFD9B5}" sibTransId="{70DB0472-5A35-4B09-9A10-FA9170CBF024}"/>
    <dgm:cxn modelId="{2C37612C-16FE-4D81-BD40-5DE62199496B}" type="presOf" srcId="{1751F2C7-727E-4957-8855-4B599C0C134B}" destId="{8AD0F6D9-E2A2-4421-A6CA-FDAD29FA6749}" srcOrd="0" destOrd="0" presId="urn:microsoft.com/office/officeart/2008/layout/TitledPictureBlocks"/>
    <dgm:cxn modelId="{E2837E2C-2DA4-43AD-AF71-AFA1AAA7E024}" srcId="{385F1585-99C5-4A36-89A0-049E9A0822CB}" destId="{5B377B72-5486-44CE-873F-922D106CC9FB}" srcOrd="0" destOrd="0" parTransId="{4D7C6687-163C-4E62-931D-2C44F66F3A1B}" sibTransId="{84ACC5BF-FC9D-417D-A5CA-79E40A96912C}"/>
    <dgm:cxn modelId="{2F973A33-BF40-44B7-9FCB-01B55058645D}" type="presOf" srcId="{3F19D588-16BA-4A0B-9513-354D5EE27174}" destId="{E540ECAA-AB90-4A71-95E7-FC5F417E0294}" srcOrd="0" destOrd="0" presId="urn:microsoft.com/office/officeart/2008/layout/TitledPictureBlocks"/>
    <dgm:cxn modelId="{8215393C-8EC3-4AAB-AC50-74311FD08C6B}" srcId="{3F19D588-16BA-4A0B-9513-354D5EE27174}" destId="{4B815863-4834-425C-8DA5-BFD12F0A2EFF}" srcOrd="4" destOrd="0" parTransId="{23EA6605-FF07-43DF-8A15-03DB324AFE07}" sibTransId="{896C4D55-9BFE-4F02-B046-193810990DA3}"/>
    <dgm:cxn modelId="{88BBAA40-D8B4-4E80-9184-69A4E319F404}" srcId="{3C51AD53-3A86-40B1-B40E-765CE6DA23B1}" destId="{75B6EBAD-2BB1-4944-9F08-9088D31F2076}" srcOrd="0" destOrd="0" parTransId="{82C99B9D-0090-41CA-85A6-0049FA79F4B0}" sibTransId="{8D33ADE5-D2B3-4699-8DD6-E7EAA7C30450}"/>
    <dgm:cxn modelId="{DB903E5F-745B-45B3-AA78-4A17E22B63F6}" type="presOf" srcId="{0CE7AA07-2ECE-46F1-9EB4-3E4D7D7AB9B9}" destId="{A2633EA5-C41C-41C4-9860-96E5E756791C}" srcOrd="0" destOrd="0" presId="urn:microsoft.com/office/officeart/2008/layout/TitledPictureBlocks"/>
    <dgm:cxn modelId="{4288575F-3E15-48B5-883D-53F945073C73}" type="presOf" srcId="{BA5F2818-4E1F-4718-8DE0-8B851AECABF6}" destId="{EC77FF3B-7F72-40B9-9CFA-0C3D24E9657F}" srcOrd="0" destOrd="0" presId="urn:microsoft.com/office/officeart/2008/layout/TitledPictureBlocks"/>
    <dgm:cxn modelId="{30035B62-7015-4A2D-B470-5990FE03C8A9}" srcId="{3F19D588-16BA-4A0B-9513-354D5EE27174}" destId="{3C51AD53-3A86-40B1-B40E-765CE6DA23B1}" srcOrd="8" destOrd="0" parTransId="{D431CBC8-E651-4C1E-AAE9-14B2C5C27A59}" sibTransId="{A8E16952-41B5-4926-AFDC-EC44F6909DD6}"/>
    <dgm:cxn modelId="{A3BE0268-D164-425B-9997-A802D416C12E}" type="presOf" srcId="{75B6EBAD-2BB1-4944-9F08-9088D31F2076}" destId="{885B18A0-83E1-41CF-BE8E-78977A8A9FCE}" srcOrd="0" destOrd="0" presId="urn:microsoft.com/office/officeart/2008/layout/TitledPictureBlocks"/>
    <dgm:cxn modelId="{764B3D81-476B-46E2-8DF1-EFBC5C047EEF}" type="presOf" srcId="{D167B56B-FD94-4C3E-A41A-9E73A6FDC971}" destId="{DD83F34E-955A-48A6-850D-6992323139F4}" srcOrd="0" destOrd="0" presId="urn:microsoft.com/office/officeart/2008/layout/TitledPictureBlocks"/>
    <dgm:cxn modelId="{38817089-32B5-486C-9A1A-733CF0D4FBA4}" srcId="{BA5F2818-4E1F-4718-8DE0-8B851AECABF6}" destId="{74BE1710-158C-4F5A-BCE9-8FDA4418B566}" srcOrd="0" destOrd="0" parTransId="{AE6C689A-EECB-4FD9-89E4-63EFEB89C851}" sibTransId="{E875C9AB-9C05-4326-8505-4A29DB52912D}"/>
    <dgm:cxn modelId="{9292B989-62B5-4C4C-8FCA-E8FEBC09C2F1}" type="presOf" srcId="{385F1585-99C5-4A36-89A0-049E9A0822CB}" destId="{BD7B4F16-AB79-4F10-A13C-7E393398F7ED}" srcOrd="0" destOrd="0" presId="urn:microsoft.com/office/officeart/2008/layout/TitledPictureBlocks"/>
    <dgm:cxn modelId="{C5D2CE93-B7B4-413D-AC93-393758BF4A74}" type="presOf" srcId="{F7705F18-8479-48DD-AEBD-D03341FBDB33}" destId="{79E218F9-9B17-4CB4-88F1-A84B9BA0D4E6}" srcOrd="0" destOrd="0" presId="urn:microsoft.com/office/officeart/2008/layout/TitledPictureBlocks"/>
    <dgm:cxn modelId="{53C3AFA2-3D7B-424E-B479-CFD6B52313E0}" type="presOf" srcId="{C9AD9C4C-62C8-459D-989E-F0E9960F28F8}" destId="{64240E03-6539-40F1-8BA2-7BF1D8E6E059}" srcOrd="0" destOrd="0" presId="urn:microsoft.com/office/officeart/2008/layout/TitledPictureBlocks"/>
    <dgm:cxn modelId="{1D07E1A2-C5E9-4405-AE0E-ABE888761498}" type="presOf" srcId="{3C51AD53-3A86-40B1-B40E-765CE6DA23B1}" destId="{1B0A5F10-E7FD-4373-BEEC-B865FF8BD986}" srcOrd="0" destOrd="0" presId="urn:microsoft.com/office/officeart/2008/layout/TitledPictureBlocks"/>
    <dgm:cxn modelId="{894EE6A3-66E4-4DD9-A861-21F339052CB0}" type="presOf" srcId="{88C0E77D-1B62-40AE-ACF7-A200A1ED3F4F}" destId="{930DA1FA-5745-4F8F-AF0F-4DAF0C40A153}" srcOrd="0" destOrd="0" presId="urn:microsoft.com/office/officeart/2008/layout/TitledPictureBlocks"/>
    <dgm:cxn modelId="{2F17BEA5-A82B-4DBE-B3FA-2D791EE95EE4}" srcId="{3F19D588-16BA-4A0B-9513-354D5EE27174}" destId="{385F1585-99C5-4A36-89A0-049E9A0822CB}" srcOrd="0" destOrd="0" parTransId="{A63CEA81-4C80-4A09-8058-AF1B00FBDEE4}" sibTransId="{2C82AF6D-CC96-461C-8E31-DE8A66D6A358}"/>
    <dgm:cxn modelId="{817E0BAE-8AD6-44B9-A329-9468FC0C2A50}" srcId="{1BED7026-76F4-471E-8AB2-177DC998DBC5}" destId="{C9AD9C4C-62C8-459D-989E-F0E9960F28F8}" srcOrd="0" destOrd="0" parTransId="{32CA049E-6B77-4627-9BDC-E5026BEAECA6}" sibTransId="{DE10FBFE-A4D0-4D95-AF95-1F22BFE6CA2A}"/>
    <dgm:cxn modelId="{466A93B1-4674-4441-AA4E-A9C38AD488FC}" srcId="{7658DF9F-78A4-449E-94D5-A5B2FEB9BDE2}" destId="{7961030C-188B-4CE5-AC43-2E838720DF14}" srcOrd="0" destOrd="0" parTransId="{62077FBB-03A4-41D7-81B9-0795D31661CA}" sibTransId="{74EED737-26AF-4CEA-BF6A-07BBDD341C2E}"/>
    <dgm:cxn modelId="{EEE31CB8-F16E-480E-AE3E-AADE7A57F61E}" srcId="{3F19D588-16BA-4A0B-9513-354D5EE27174}" destId="{0CE7AA07-2ECE-46F1-9EB4-3E4D7D7AB9B9}" srcOrd="5" destOrd="0" parTransId="{A26CB760-898D-4773-8A87-4FF9CC721FF7}" sibTransId="{A6B56849-C204-4C22-BAAE-D803C44700EC}"/>
    <dgm:cxn modelId="{D91FF0B8-BDFE-4431-B6B5-2C901DE9662D}" srcId="{3F19D588-16BA-4A0B-9513-354D5EE27174}" destId="{1751F2C7-727E-4957-8855-4B599C0C134B}" srcOrd="7" destOrd="0" parTransId="{1BDE3D6E-F02B-46E7-8D36-CB0DFF460D7D}" sibTransId="{E6EA2696-5DD8-4611-8CC4-E3EC86B46D30}"/>
    <dgm:cxn modelId="{69321FBB-5EAF-43A7-A5D4-995763299630}" srcId="{4B815863-4834-425C-8DA5-BFD12F0A2EFF}" destId="{F7705F18-8479-48DD-AEBD-D03341FBDB33}" srcOrd="0" destOrd="0" parTransId="{57BB13B2-DD9B-403D-ABFE-9A160D1E4443}" sibTransId="{370403BC-BD60-4661-A2DF-862AA56026DF}"/>
    <dgm:cxn modelId="{84F4D8C0-8DBF-4835-8287-943AD33919C8}" type="presOf" srcId="{4B815863-4834-425C-8DA5-BFD12F0A2EFF}" destId="{79AAA83D-7F1B-4321-8129-CF7DCBA1CEE2}" srcOrd="0" destOrd="0" presId="urn:microsoft.com/office/officeart/2008/layout/TitledPictureBlocks"/>
    <dgm:cxn modelId="{574409C2-47C2-4936-B5F9-6BFD862AAE16}" srcId="{3F19D588-16BA-4A0B-9513-354D5EE27174}" destId="{BA5F2818-4E1F-4718-8DE0-8B851AECABF6}" srcOrd="6" destOrd="0" parTransId="{96B1248E-9012-455C-A591-5A40B56911B3}" sibTransId="{987CF6B4-9C05-4E83-9AEE-ED03BAD19551}"/>
    <dgm:cxn modelId="{40DF2EDE-04F1-40D5-B564-4C78D428F48A}" srcId="{0CE7AA07-2ECE-46F1-9EB4-3E4D7D7AB9B9}" destId="{C166E75A-FC3A-4784-AF1B-3BA07B6BC618}" srcOrd="0" destOrd="0" parTransId="{9A1A2F02-E852-4409-AC21-7627F82C6645}" sibTransId="{C2172389-E29D-4CBD-8594-D0185AB968E3}"/>
    <dgm:cxn modelId="{B1B2A4E1-2388-49AF-A1D2-569A89B9C53B}" type="presOf" srcId="{CCF4E602-2409-42F5-9F71-53BC8150E0A3}" destId="{7D9278F5-FC49-4624-BBB0-E2896AF74464}" srcOrd="0" destOrd="0" presId="urn:microsoft.com/office/officeart/2008/layout/TitledPictureBlocks"/>
    <dgm:cxn modelId="{74B684E7-EDFC-4C00-900C-9139039325CB}" srcId="{1751F2C7-727E-4957-8855-4B599C0C134B}" destId="{88C0E77D-1B62-40AE-ACF7-A200A1ED3F4F}" srcOrd="0" destOrd="0" parTransId="{4720A977-C8ED-473B-9AB9-9E50B82867B8}" sibTransId="{4849B66A-C570-4088-8345-ACDFA8BDF2BA}"/>
    <dgm:cxn modelId="{528B28EE-54FA-4F30-A874-9559E3EE2586}" type="presOf" srcId="{5B377B72-5486-44CE-873F-922D106CC9FB}" destId="{E3ED289F-283A-43EE-A55B-7E6C09F44C29}" srcOrd="0" destOrd="0" presId="urn:microsoft.com/office/officeart/2008/layout/TitledPictureBlocks"/>
    <dgm:cxn modelId="{86EC50EE-0C65-4425-AE03-E53C9BA0D33E}" type="presOf" srcId="{74BE1710-158C-4F5A-BCE9-8FDA4418B566}" destId="{67CCAE7C-B449-4EBD-9515-E5C0E700E026}" srcOrd="0" destOrd="0" presId="urn:microsoft.com/office/officeart/2008/layout/TitledPictureBlocks"/>
    <dgm:cxn modelId="{7EDF8BF1-A7A0-4B79-971F-1477EF53E27F}" type="presOf" srcId="{1BED7026-76F4-471E-8AB2-177DC998DBC5}" destId="{924FEEDD-4D2B-4DD2-8D37-E38842A8200E}" srcOrd="0" destOrd="0" presId="urn:microsoft.com/office/officeart/2008/layout/TitledPictureBlocks"/>
    <dgm:cxn modelId="{B9475EF3-2EB1-487A-9493-DDE92ECED72F}" type="presOf" srcId="{C166E75A-FC3A-4784-AF1B-3BA07B6BC618}" destId="{B03DF937-FA9F-4A14-9CB6-4433AFC27642}" srcOrd="0" destOrd="0" presId="urn:microsoft.com/office/officeart/2008/layout/TitledPictureBlocks"/>
    <dgm:cxn modelId="{B62584FF-19DA-4FFA-A67E-92A432A3AE76}" type="presOf" srcId="{7658DF9F-78A4-449E-94D5-A5B2FEB9BDE2}" destId="{5A62EB71-7822-4F83-A20B-28101B2F356A}" srcOrd="0" destOrd="0" presId="urn:microsoft.com/office/officeart/2008/layout/TitledPictureBlocks"/>
    <dgm:cxn modelId="{378ACB0C-0491-414F-A46F-A736E04D85F2}" type="presParOf" srcId="{E540ECAA-AB90-4A71-95E7-FC5F417E0294}" destId="{7CC05949-167F-4623-96A1-8F80E2724E56}" srcOrd="0" destOrd="0" presId="urn:microsoft.com/office/officeart/2008/layout/TitledPictureBlocks"/>
    <dgm:cxn modelId="{83AE8501-22FD-4FB7-95A7-475A6DD68750}" type="presParOf" srcId="{7CC05949-167F-4623-96A1-8F80E2724E56}" destId="{BD7B4F16-AB79-4F10-A13C-7E393398F7ED}" srcOrd="0" destOrd="0" presId="urn:microsoft.com/office/officeart/2008/layout/TitledPictureBlocks"/>
    <dgm:cxn modelId="{F7AE39A9-3DF8-415C-B69E-ABD4CA067A82}" type="presParOf" srcId="{7CC05949-167F-4623-96A1-8F80E2724E56}" destId="{D07F0B12-A2DC-4712-931A-3138656E1984}" srcOrd="1" destOrd="0" presId="urn:microsoft.com/office/officeart/2008/layout/TitledPictureBlocks"/>
    <dgm:cxn modelId="{BD2DA3F9-F013-48E2-A8EC-57B0DC41B3B5}" type="presParOf" srcId="{7CC05949-167F-4623-96A1-8F80E2724E56}" destId="{E3ED289F-283A-43EE-A55B-7E6C09F44C29}" srcOrd="2" destOrd="0" presId="urn:microsoft.com/office/officeart/2008/layout/TitledPictureBlocks"/>
    <dgm:cxn modelId="{30050B56-3C26-48F8-8E8D-D78D5D08F25E}" type="presParOf" srcId="{E540ECAA-AB90-4A71-95E7-FC5F417E0294}" destId="{D352DE2B-F6B3-4077-AB87-242E529F7EF1}" srcOrd="1" destOrd="0" presId="urn:microsoft.com/office/officeart/2008/layout/TitledPictureBlocks"/>
    <dgm:cxn modelId="{A3A0FA08-690C-4D99-9D51-88353DC8DDA7}" type="presParOf" srcId="{E540ECAA-AB90-4A71-95E7-FC5F417E0294}" destId="{F8E91295-C6F9-4521-83D2-C3E169534334}" srcOrd="2" destOrd="0" presId="urn:microsoft.com/office/officeart/2008/layout/TitledPictureBlocks"/>
    <dgm:cxn modelId="{8B823ABF-9EDB-4122-9B08-388CBBC1FADB}" type="presParOf" srcId="{F8E91295-C6F9-4521-83D2-C3E169534334}" destId="{5A62EB71-7822-4F83-A20B-28101B2F356A}" srcOrd="0" destOrd="0" presId="urn:microsoft.com/office/officeart/2008/layout/TitledPictureBlocks"/>
    <dgm:cxn modelId="{D1E2CBDB-573A-4644-B5AB-370576ADD2B5}" type="presParOf" srcId="{F8E91295-C6F9-4521-83D2-C3E169534334}" destId="{4C08378D-06CC-4A94-A217-ACC7517B3415}" srcOrd="1" destOrd="0" presId="urn:microsoft.com/office/officeart/2008/layout/TitledPictureBlocks"/>
    <dgm:cxn modelId="{CD29986D-4D4E-4BA7-8647-70FD08041C72}" type="presParOf" srcId="{F8E91295-C6F9-4521-83D2-C3E169534334}" destId="{3A4354C7-726B-42EF-BD9A-15E811865DE1}" srcOrd="2" destOrd="0" presId="urn:microsoft.com/office/officeart/2008/layout/TitledPictureBlocks"/>
    <dgm:cxn modelId="{3D0B5FBE-3050-42FF-AC17-537D9253DA0D}" type="presParOf" srcId="{E540ECAA-AB90-4A71-95E7-FC5F417E0294}" destId="{436C4D85-DBE0-48D3-8110-87A4D673372C}" srcOrd="3" destOrd="0" presId="urn:microsoft.com/office/officeart/2008/layout/TitledPictureBlocks"/>
    <dgm:cxn modelId="{102A3190-B319-4273-96B5-3D4F0009EE1E}" type="presParOf" srcId="{E540ECAA-AB90-4A71-95E7-FC5F417E0294}" destId="{38D18A3D-4589-4C97-BA57-2078A4AB3BD9}" srcOrd="4" destOrd="0" presId="urn:microsoft.com/office/officeart/2008/layout/TitledPictureBlocks"/>
    <dgm:cxn modelId="{9AF26E98-A8D0-452B-A3CA-467CFA091622}" type="presParOf" srcId="{38D18A3D-4589-4C97-BA57-2078A4AB3BD9}" destId="{924FEEDD-4D2B-4DD2-8D37-E38842A8200E}" srcOrd="0" destOrd="0" presId="urn:microsoft.com/office/officeart/2008/layout/TitledPictureBlocks"/>
    <dgm:cxn modelId="{011F1B9A-A762-4D5A-B484-9E453A4B9ECD}" type="presParOf" srcId="{38D18A3D-4589-4C97-BA57-2078A4AB3BD9}" destId="{77050CA6-076A-41F6-A93E-0DF7E579BE06}" srcOrd="1" destOrd="0" presId="urn:microsoft.com/office/officeart/2008/layout/TitledPictureBlocks"/>
    <dgm:cxn modelId="{04606AB8-7118-4201-8A28-B94AB46D899A}" type="presParOf" srcId="{38D18A3D-4589-4C97-BA57-2078A4AB3BD9}" destId="{64240E03-6539-40F1-8BA2-7BF1D8E6E059}" srcOrd="2" destOrd="0" presId="urn:microsoft.com/office/officeart/2008/layout/TitledPictureBlocks"/>
    <dgm:cxn modelId="{55BF20E8-9083-4D1A-9037-7205D055FD4A}" type="presParOf" srcId="{E540ECAA-AB90-4A71-95E7-FC5F417E0294}" destId="{3B051B2B-A123-4A3D-A3B2-C4D92703A17C}" srcOrd="5" destOrd="0" presId="urn:microsoft.com/office/officeart/2008/layout/TitledPictureBlocks"/>
    <dgm:cxn modelId="{1CD10C13-1BAD-46E0-ABA1-75D92F17568D}" type="presParOf" srcId="{E540ECAA-AB90-4A71-95E7-FC5F417E0294}" destId="{3E9C52BE-5C7D-4C43-8CE3-9ED9B0136DC0}" srcOrd="6" destOrd="0" presId="urn:microsoft.com/office/officeart/2008/layout/TitledPictureBlocks"/>
    <dgm:cxn modelId="{744B605E-9598-43DC-AFF9-0150A9EF1139}" type="presParOf" srcId="{3E9C52BE-5C7D-4C43-8CE3-9ED9B0136DC0}" destId="{DD83F34E-955A-48A6-850D-6992323139F4}" srcOrd="0" destOrd="0" presId="urn:microsoft.com/office/officeart/2008/layout/TitledPictureBlocks"/>
    <dgm:cxn modelId="{418670C0-E8D2-4305-BE2F-AE1DD0EB2896}" type="presParOf" srcId="{3E9C52BE-5C7D-4C43-8CE3-9ED9B0136DC0}" destId="{3FE1DECD-3BA5-459F-84F7-3DB7AB2D23AC}" srcOrd="1" destOrd="0" presId="urn:microsoft.com/office/officeart/2008/layout/TitledPictureBlocks"/>
    <dgm:cxn modelId="{44CBF431-5954-4E34-B68D-16BD01C7E1EB}" type="presParOf" srcId="{3E9C52BE-5C7D-4C43-8CE3-9ED9B0136DC0}" destId="{7D9278F5-FC49-4624-BBB0-E2896AF74464}" srcOrd="2" destOrd="0" presId="urn:microsoft.com/office/officeart/2008/layout/TitledPictureBlocks"/>
    <dgm:cxn modelId="{60B202EB-48E4-4F4B-AB95-E52D1B1EF5B9}" type="presParOf" srcId="{E540ECAA-AB90-4A71-95E7-FC5F417E0294}" destId="{4D8C2D78-382C-496B-B633-E390C7AF7EE6}" srcOrd="7" destOrd="0" presId="urn:microsoft.com/office/officeart/2008/layout/TitledPictureBlocks"/>
    <dgm:cxn modelId="{8DD6A422-3647-468C-AF02-184E9DFDD492}" type="presParOf" srcId="{E540ECAA-AB90-4A71-95E7-FC5F417E0294}" destId="{DC5359C2-D52E-4D31-BE2A-64AFA3467E8B}" srcOrd="8" destOrd="0" presId="urn:microsoft.com/office/officeart/2008/layout/TitledPictureBlocks"/>
    <dgm:cxn modelId="{94040DD9-DE02-437B-AC1B-DA46FF2C0765}" type="presParOf" srcId="{DC5359C2-D52E-4D31-BE2A-64AFA3467E8B}" destId="{79AAA83D-7F1B-4321-8129-CF7DCBA1CEE2}" srcOrd="0" destOrd="0" presId="urn:microsoft.com/office/officeart/2008/layout/TitledPictureBlocks"/>
    <dgm:cxn modelId="{BDDCD9F0-AA9A-4612-A184-260C31F2872D}" type="presParOf" srcId="{DC5359C2-D52E-4D31-BE2A-64AFA3467E8B}" destId="{0E455EB7-8E69-49E6-8EF9-24E835DC86D4}" srcOrd="1" destOrd="0" presId="urn:microsoft.com/office/officeart/2008/layout/TitledPictureBlocks"/>
    <dgm:cxn modelId="{1C4BB19F-926B-43E3-A15C-DF94CF69B335}" type="presParOf" srcId="{DC5359C2-D52E-4D31-BE2A-64AFA3467E8B}" destId="{79E218F9-9B17-4CB4-88F1-A84B9BA0D4E6}" srcOrd="2" destOrd="0" presId="urn:microsoft.com/office/officeart/2008/layout/TitledPictureBlocks"/>
    <dgm:cxn modelId="{2ED8F991-34D6-4AD4-B66B-550BF7849F42}" type="presParOf" srcId="{E540ECAA-AB90-4A71-95E7-FC5F417E0294}" destId="{DD37CE97-38A9-42EA-B989-B6D637AD0879}" srcOrd="9" destOrd="0" presId="urn:microsoft.com/office/officeart/2008/layout/TitledPictureBlocks"/>
    <dgm:cxn modelId="{3D19DB89-8D08-469E-B483-69D1FCE0393F}" type="presParOf" srcId="{E540ECAA-AB90-4A71-95E7-FC5F417E0294}" destId="{50114865-8365-4668-961E-44EE6A236CA6}" srcOrd="10" destOrd="0" presId="urn:microsoft.com/office/officeart/2008/layout/TitledPictureBlocks"/>
    <dgm:cxn modelId="{8CF24D0A-F5BD-4BAA-9427-1C74604D9EA0}" type="presParOf" srcId="{50114865-8365-4668-961E-44EE6A236CA6}" destId="{A2633EA5-C41C-41C4-9860-96E5E756791C}" srcOrd="0" destOrd="0" presId="urn:microsoft.com/office/officeart/2008/layout/TitledPictureBlocks"/>
    <dgm:cxn modelId="{22D90871-8E5E-463E-BD1F-2B25F8F4EDD9}" type="presParOf" srcId="{50114865-8365-4668-961E-44EE6A236CA6}" destId="{90DA5A64-6104-46FC-89A2-2E813D691198}" srcOrd="1" destOrd="0" presId="urn:microsoft.com/office/officeart/2008/layout/TitledPictureBlocks"/>
    <dgm:cxn modelId="{D1E145A3-3A92-4F44-B1BE-C5CE64BC5DD0}" type="presParOf" srcId="{50114865-8365-4668-961E-44EE6A236CA6}" destId="{B03DF937-FA9F-4A14-9CB6-4433AFC27642}" srcOrd="2" destOrd="0" presId="urn:microsoft.com/office/officeart/2008/layout/TitledPictureBlocks"/>
    <dgm:cxn modelId="{10A58298-860E-4905-8F71-465163546358}" type="presParOf" srcId="{E540ECAA-AB90-4A71-95E7-FC5F417E0294}" destId="{AA072997-875F-4AB9-837B-EB26A6D5BBD3}" srcOrd="11" destOrd="0" presId="urn:microsoft.com/office/officeart/2008/layout/TitledPictureBlocks"/>
    <dgm:cxn modelId="{C814A881-CA31-4A6A-BD53-9E4EED1F5F02}" type="presParOf" srcId="{E540ECAA-AB90-4A71-95E7-FC5F417E0294}" destId="{C2A7A26A-4FE7-4008-BCBE-471F4E40F5BE}" srcOrd="12" destOrd="0" presId="urn:microsoft.com/office/officeart/2008/layout/TitledPictureBlocks"/>
    <dgm:cxn modelId="{F75978F7-B826-4AF9-931E-D513E30A8B6B}" type="presParOf" srcId="{C2A7A26A-4FE7-4008-BCBE-471F4E40F5BE}" destId="{EC77FF3B-7F72-40B9-9CFA-0C3D24E9657F}" srcOrd="0" destOrd="0" presId="urn:microsoft.com/office/officeart/2008/layout/TitledPictureBlocks"/>
    <dgm:cxn modelId="{74A80F65-718C-4FC3-9562-61589898CEB9}" type="presParOf" srcId="{C2A7A26A-4FE7-4008-BCBE-471F4E40F5BE}" destId="{85330DDF-6F24-4152-8524-0DE9931254E4}" srcOrd="1" destOrd="0" presId="urn:microsoft.com/office/officeart/2008/layout/TitledPictureBlocks"/>
    <dgm:cxn modelId="{21D07841-8531-4210-8E45-A2277286C8DA}" type="presParOf" srcId="{C2A7A26A-4FE7-4008-BCBE-471F4E40F5BE}" destId="{67CCAE7C-B449-4EBD-9515-E5C0E700E026}" srcOrd="2" destOrd="0" presId="urn:microsoft.com/office/officeart/2008/layout/TitledPictureBlocks"/>
    <dgm:cxn modelId="{5BA05F02-E641-435F-B40A-85501FB014AC}" type="presParOf" srcId="{E540ECAA-AB90-4A71-95E7-FC5F417E0294}" destId="{7AE011C5-34E9-40B3-9DB2-98E940552BD0}" srcOrd="13" destOrd="0" presId="urn:microsoft.com/office/officeart/2008/layout/TitledPictureBlocks"/>
    <dgm:cxn modelId="{9D8F0C04-12D2-4BF5-959C-1FF87F9826DA}" type="presParOf" srcId="{E540ECAA-AB90-4A71-95E7-FC5F417E0294}" destId="{A3447C48-B839-4EDE-81FF-3A48153DD0A0}" srcOrd="14" destOrd="0" presId="urn:microsoft.com/office/officeart/2008/layout/TitledPictureBlocks"/>
    <dgm:cxn modelId="{AA0C6E05-4F03-484C-AAFC-70AFEADAE4D8}" type="presParOf" srcId="{A3447C48-B839-4EDE-81FF-3A48153DD0A0}" destId="{8AD0F6D9-E2A2-4421-A6CA-FDAD29FA6749}" srcOrd="0" destOrd="0" presId="urn:microsoft.com/office/officeart/2008/layout/TitledPictureBlocks"/>
    <dgm:cxn modelId="{A6C197F9-D8DF-4CD4-8C59-26BFF45D44D7}" type="presParOf" srcId="{A3447C48-B839-4EDE-81FF-3A48153DD0A0}" destId="{1693079E-FB1B-4528-BF51-723D8A807E11}" srcOrd="1" destOrd="0" presId="urn:microsoft.com/office/officeart/2008/layout/TitledPictureBlocks"/>
    <dgm:cxn modelId="{4D33F323-66A3-4A17-9DB7-7FA96579DBE4}" type="presParOf" srcId="{A3447C48-B839-4EDE-81FF-3A48153DD0A0}" destId="{930DA1FA-5745-4F8F-AF0F-4DAF0C40A153}" srcOrd="2" destOrd="0" presId="urn:microsoft.com/office/officeart/2008/layout/TitledPictureBlocks"/>
    <dgm:cxn modelId="{1640E880-03FA-4AC0-8CA6-1E4C146B9522}" type="presParOf" srcId="{E540ECAA-AB90-4A71-95E7-FC5F417E0294}" destId="{A12546E9-B54E-46B3-87C1-2A6C869190F8}" srcOrd="15" destOrd="0" presId="urn:microsoft.com/office/officeart/2008/layout/TitledPictureBlocks"/>
    <dgm:cxn modelId="{7F76D2C0-BB58-40D6-9620-CF21AB7EAB91}" type="presParOf" srcId="{E540ECAA-AB90-4A71-95E7-FC5F417E0294}" destId="{043062D8-96A5-4745-A918-E87826E1B258}" srcOrd="16" destOrd="0" presId="urn:microsoft.com/office/officeart/2008/layout/TitledPictureBlocks"/>
    <dgm:cxn modelId="{FFE2A459-885B-47F5-9A91-D09ED834B620}" type="presParOf" srcId="{043062D8-96A5-4745-A918-E87826E1B258}" destId="{1B0A5F10-E7FD-4373-BEEC-B865FF8BD986}" srcOrd="0" destOrd="0" presId="urn:microsoft.com/office/officeart/2008/layout/TitledPictureBlocks"/>
    <dgm:cxn modelId="{BED4E2E8-402E-4605-A841-00E77A625A20}" type="presParOf" srcId="{043062D8-96A5-4745-A918-E87826E1B258}" destId="{7AE54F81-8F84-4FFF-8C1C-168044B586E2}" srcOrd="1" destOrd="0" presId="urn:microsoft.com/office/officeart/2008/layout/TitledPictureBlocks"/>
    <dgm:cxn modelId="{4774D0C0-2BE4-4C02-9750-0D797C707F24}" type="presParOf" srcId="{043062D8-96A5-4745-A918-E87826E1B258}" destId="{885B18A0-83E1-41CF-BE8E-78977A8A9FCE}" srcOrd="2" destOrd="0" presId="urn:microsoft.com/office/officeart/2008/layout/TitledPictureBlock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F19D588-16BA-4A0B-9513-354D5EE27174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85F1585-99C5-4A36-89A0-049E9A0822CB}">
      <dgm:prSet phldrT="[Texto]" custT="1"/>
      <dgm:spPr/>
      <dgm:t>
        <a:bodyPr/>
        <a:lstStyle/>
        <a:p>
          <a:r>
            <a:rPr lang="es-ES" sz="1200" b="1" dirty="0">
              <a:latin typeface="Helvetica" panose="020B0604020202020204" pitchFamily="34" charset="0"/>
            </a:rPr>
            <a:t>Comercio al por menor</a:t>
          </a:r>
        </a:p>
      </dgm:t>
    </dgm:pt>
    <dgm:pt modelId="{A63CEA81-4C80-4A09-8058-AF1B00FBDEE4}" type="parTrans" cxnId="{2F17BEA5-A82B-4DBE-B3FA-2D791EE95EE4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2C82AF6D-CC96-461C-8E31-DE8A66D6A358}" type="sibTrans" cxnId="{2F17BEA5-A82B-4DBE-B3FA-2D791EE95EE4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5B377B72-5486-44CE-873F-922D106CC9FB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Ciencias sociales (2º)</a:t>
          </a:r>
        </a:p>
      </dgm:t>
    </dgm:pt>
    <dgm:pt modelId="{4D7C6687-163C-4E62-931D-2C44F66F3A1B}" type="parTrans" cxnId="{E2837E2C-2DA4-43AD-AF71-AFA1AAA7E024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84ACC5BF-FC9D-417D-A5CA-79E40A96912C}" type="sibTrans" cxnId="{E2837E2C-2DA4-43AD-AF71-AFA1AAA7E024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7658DF9F-78A4-449E-94D5-A5B2FEB9BDE2}">
      <dgm:prSet phldrT="[Texto]" custT="1"/>
      <dgm:spPr/>
      <dgm:t>
        <a:bodyPr/>
        <a:lstStyle/>
        <a:p>
          <a:r>
            <a:rPr lang="es-ES" sz="1200" b="1" dirty="0">
              <a:latin typeface="Helvetica" panose="020B0604020202020204" pitchFamily="34" charset="0"/>
            </a:rPr>
            <a:t>Servicio de comidas y bebidas</a:t>
          </a:r>
        </a:p>
      </dgm:t>
    </dgm:pt>
    <dgm:pt modelId="{5BBB343F-3848-4764-B096-564C287ADBB0}" type="parTrans" cxnId="{69667102-17C0-4B41-9D06-135289E54F11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A44A7750-B432-4A0A-B768-6ADF9C72BDC1}" type="sibTrans" cxnId="{69667102-17C0-4B41-9D06-135289E54F11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7961030C-188B-4CE5-AC43-2E838720DF14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Humanidades (2º)</a:t>
          </a:r>
        </a:p>
      </dgm:t>
    </dgm:pt>
    <dgm:pt modelId="{62077FBB-03A4-41D7-81B9-0795D31661CA}" type="parTrans" cxnId="{466A93B1-4674-4441-AA4E-A9C38AD488FC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74EED737-26AF-4CEA-BF6A-07BBDD341C2E}" type="sibTrans" cxnId="{466A93B1-4674-4441-AA4E-A9C38AD488FC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D167B56B-FD94-4C3E-A41A-9E73A6FDC971}">
      <dgm:prSet phldrT="[Texto]" custT="1"/>
      <dgm:spPr/>
      <dgm:t>
        <a:bodyPr/>
        <a:lstStyle/>
        <a:p>
          <a:r>
            <a:rPr lang="es-ES" sz="1200" b="1" dirty="0">
              <a:latin typeface="Helvetica" panose="020B0604020202020204" pitchFamily="34" charset="0"/>
            </a:rPr>
            <a:t>Actividades cinematográficas</a:t>
          </a:r>
        </a:p>
      </dgm:t>
    </dgm:pt>
    <dgm:pt modelId="{30BA63D5-E3AA-4E66-BB8D-B492FFDFD9B5}" type="parTrans" cxnId="{E285C62B-6C60-44AC-B4EB-5C5E6921BCD7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70DB0472-5A35-4B09-9A10-FA9170CBF024}" type="sibTrans" cxnId="{E285C62B-6C60-44AC-B4EB-5C5E6921BCD7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1BED7026-76F4-471E-8AB2-177DC998DBC5}">
      <dgm:prSet phldrT="[Texto]" custT="1"/>
      <dgm:spPr/>
      <dgm:t>
        <a:bodyPr/>
        <a:lstStyle/>
        <a:p>
          <a:r>
            <a:rPr lang="es-ES" sz="1200" b="1" dirty="0">
              <a:latin typeface="Helvetica" panose="020B0604020202020204" pitchFamily="34" charset="0"/>
            </a:rPr>
            <a:t>Educación</a:t>
          </a:r>
        </a:p>
      </dgm:t>
    </dgm:pt>
    <dgm:pt modelId="{33B7ECF3-88E4-4359-A970-275B88C85224}" type="parTrans" cxnId="{9F12CD10-A8A0-4CB9-A1B2-ED8FFC92883C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F3DA26E9-BF1B-47EA-8846-9EE25A32D5FD}" type="sibTrans" cxnId="{9F12CD10-A8A0-4CB9-A1B2-ED8FFC92883C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6F728A2F-94A4-4D26-9DED-3E612A314B99}">
      <dgm:prSet phldrT="[Texto]" custT="1"/>
      <dgm:spPr/>
      <dgm:t>
        <a:bodyPr/>
        <a:lstStyle/>
        <a:p>
          <a:r>
            <a:rPr lang="es-ES" sz="1200" b="1" dirty="0">
              <a:latin typeface="Helvetica" panose="020B0604020202020204" pitchFamily="34" charset="0"/>
            </a:rPr>
            <a:t>Administrativo</a:t>
          </a:r>
        </a:p>
      </dgm:t>
    </dgm:pt>
    <dgm:pt modelId="{119EE80E-7C13-4115-8803-979D60BF5B8D}" type="parTrans" cxnId="{A5F5B072-1665-4C46-9F1C-2A6169A529FB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54146C90-2F6C-4115-84C1-E89D37401EE8}" type="sibTrans" cxnId="{A5F5B072-1665-4C46-9F1C-2A6169A529FB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3B434FC6-60E0-4B8E-9495-89942E9190F8}">
      <dgm:prSet phldrT="[Texto]" custT="1"/>
      <dgm:spPr/>
      <dgm:t>
        <a:bodyPr/>
        <a:lstStyle/>
        <a:p>
          <a:r>
            <a:rPr lang="es-ES" sz="1200" b="1" dirty="0">
              <a:latin typeface="Helvetica" panose="020B0604020202020204" pitchFamily="34" charset="0"/>
            </a:rPr>
            <a:t>Servicios</a:t>
          </a:r>
        </a:p>
      </dgm:t>
    </dgm:pt>
    <dgm:pt modelId="{233F5A1E-A823-4A70-A7FE-52D79D27F046}" type="parTrans" cxnId="{22D81DBC-DC05-4514-A9F2-6D0EE466C934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977D2A19-7BE3-4D13-A2F6-7E87D6AA2C8E}" type="sibTrans" cxnId="{22D81DBC-DC05-4514-A9F2-6D0EE466C934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F2C4461E-6E6F-417A-B9B9-CD98155671B6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Artes (2º)</a:t>
          </a:r>
        </a:p>
      </dgm:t>
    </dgm:pt>
    <dgm:pt modelId="{B48B16A1-93DF-4089-A881-ADF21EB4ACD5}" type="parTrans" cxnId="{F7CE4B58-0FFF-4E84-B373-A2A741CC83F7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35EE5E46-6185-4674-AB77-0F670C359026}" type="sibTrans" cxnId="{F7CE4B58-0FFF-4E84-B373-A2A741CC83F7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C9AD9C4C-62C8-459D-989E-F0E9960F28F8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Artes (1º)</a:t>
          </a:r>
        </a:p>
      </dgm:t>
    </dgm:pt>
    <dgm:pt modelId="{32CA049E-6B77-4627-9BDC-E5026BEAECA6}" type="parTrans" cxnId="{817E0BAE-8AD6-44B9-A329-9468FC0C2A50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DE10FBFE-A4D0-4D95-AF95-1F22BFE6CA2A}" type="sibTrans" cxnId="{817E0BAE-8AD6-44B9-A329-9468FC0C2A50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E9E248A4-2637-443E-9159-DEFB3A6107D7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Trabajo Social (2º)</a:t>
          </a:r>
        </a:p>
      </dgm:t>
    </dgm:pt>
    <dgm:pt modelId="{9CF4B144-887A-4A24-BDFA-5720FC5A79BC}" type="parTrans" cxnId="{D5D5A505-A0EA-4D4A-9157-ED26B98C985A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E87E4690-7D66-4CE9-B8F2-A3A64F08F51C}" type="sibTrans" cxnId="{D5D5A505-A0EA-4D4A-9157-ED26B98C985A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67AF24F0-4CA3-4904-AE37-2157EDD80BAC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Trabajo Social (1º)</a:t>
          </a:r>
        </a:p>
        <a:p>
          <a:r>
            <a:rPr lang="es-ES" sz="1100" b="0" dirty="0">
              <a:latin typeface="Helvetica" panose="020B0604020202020204" pitchFamily="34" charset="0"/>
            </a:rPr>
            <a:t>Actividad Física (1º)</a:t>
          </a:r>
        </a:p>
        <a:p>
          <a:r>
            <a:rPr lang="es-ES" sz="1100" b="0" dirty="0">
              <a:latin typeface="Helvetica" panose="020B0604020202020204" pitchFamily="34" charset="0"/>
            </a:rPr>
            <a:t>Turismo (1º)</a:t>
          </a:r>
        </a:p>
      </dgm:t>
    </dgm:pt>
    <dgm:pt modelId="{7398C383-D00E-4CAE-874D-CB07314834D1}" type="parTrans" cxnId="{A361ED90-3F2F-4B31-850F-EAC802597CF2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D0AF87B0-C07A-4F6C-9EC4-CD70F58AFE67}" type="sibTrans" cxnId="{A361ED90-3F2F-4B31-850F-EAC802597CF2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F4C4B557-3AFF-4AEE-8D5B-03096E71BFDC}">
      <dgm:prSet phldrT="[Texto]" custT="1"/>
      <dgm:spPr/>
      <dgm:t>
        <a:bodyPr/>
        <a:lstStyle/>
        <a:p>
          <a:endParaRPr lang="es-ES" sz="1100" dirty="0">
            <a:latin typeface="Helvetica" panose="020B0604020202020204" pitchFamily="34" charset="0"/>
          </a:endParaRPr>
        </a:p>
      </dgm:t>
    </dgm:pt>
    <dgm:pt modelId="{840726B1-DF71-4D29-B604-D40E3A1FED74}" type="parTrans" cxnId="{1A60CBB7-95A5-4340-B1BF-9A6B7F7F627D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0AF72700-CB42-4841-B6EC-C2464B7A4D29}" type="sibTrans" cxnId="{1A60CBB7-95A5-4340-B1BF-9A6B7F7F627D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EDB61146-A572-41C2-A2E8-3B48206A29C0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Humanidades (1º)</a:t>
          </a:r>
        </a:p>
      </dgm:t>
    </dgm:pt>
    <dgm:pt modelId="{775515CD-8B01-48AE-A503-CD1A230659DC}" type="parTrans" cxnId="{69AE65D5-A2D4-40E2-A765-958200F93651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44A0FCD4-9587-4FD9-B77F-199C54968DF5}" type="sibTrans" cxnId="{69AE65D5-A2D4-40E2-A765-958200F93651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3F2AD676-ABB7-4DFA-8D17-36F8CD1330C3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Lenguas (1º)</a:t>
          </a:r>
        </a:p>
      </dgm:t>
    </dgm:pt>
    <dgm:pt modelId="{8F7EAA5F-43B1-4B5C-8023-0DDB18C3E9A4}" type="parTrans" cxnId="{7027C09F-535A-43B6-AE26-5B5E33140956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0808EBDF-D8A9-4A21-B544-AE25943C002B}" type="sibTrans" cxnId="{7027C09F-535A-43B6-AE26-5B5E33140956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A9B2FFA5-E3F6-4AEA-B373-C714134DAEBE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Ciencias Sociales (1º)</a:t>
          </a:r>
        </a:p>
      </dgm:t>
    </dgm:pt>
    <dgm:pt modelId="{AE82065A-FDB8-4395-AA0E-947A8DA79A30}" type="parTrans" cxnId="{7EDD5063-4F5A-4051-8D27-224A70147432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078F4522-BF46-40DB-AA7F-E890900433FA}" type="sibTrans" cxnId="{7EDD5063-4F5A-4051-8D27-224A70147432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CCF4E602-2409-42F5-9F71-53BC8150E0A3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Periodismo (1º)</a:t>
          </a:r>
        </a:p>
      </dgm:t>
    </dgm:pt>
    <dgm:pt modelId="{E39E61AC-4A14-4146-8F29-AC6EC6E5B8EA}" type="parTrans" cxnId="{F242A81B-A2D9-4958-AF3C-0C990B652C26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68ACEFB6-94AB-4E80-89F0-143CA6F1F54B}" type="sibTrans" cxnId="{F242A81B-A2D9-4958-AF3C-0C990B652C26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70CFE6EB-3E49-4263-AF35-21326A1E0F1C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Periodismo (2º)</a:t>
          </a:r>
        </a:p>
      </dgm:t>
    </dgm:pt>
    <dgm:pt modelId="{6FA26F6D-3D0F-4EB9-B9BB-84951C035C89}" type="parTrans" cxnId="{D4B10BDB-C87F-4964-9605-2D698E970FEF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BA781407-2A16-46A3-B048-389A32A196B0}" type="sibTrans" cxnId="{D4B10BDB-C87F-4964-9605-2D698E970FEF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C0AA3D84-091A-4EE1-9988-A9F2270C9A81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Educación (1º)</a:t>
          </a:r>
        </a:p>
      </dgm:t>
    </dgm:pt>
    <dgm:pt modelId="{E8068BF8-8749-42A6-8CCF-6E04C0474752}" type="parTrans" cxnId="{6EC03F68-9A1B-4B37-A585-E3D20E454D88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A6D077C9-EA48-43B2-91D8-1AF8A9CFD4F0}" type="sibTrans" cxnId="{6EC03F68-9A1B-4B37-A585-E3D20E454D88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6C560A4B-F68D-4DCE-9134-37EE0EE25B14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Educación (2º)</a:t>
          </a:r>
        </a:p>
      </dgm:t>
    </dgm:pt>
    <dgm:pt modelId="{BCD698C8-EE86-43A5-8AAE-AB24EC0D98C2}" type="parTrans" cxnId="{90B35B0C-BAAF-47CF-8185-812F3B1A2B00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7D8B13C0-3C43-4277-BDC2-33AFDE79226F}" type="sibTrans" cxnId="{90B35B0C-BAAF-47CF-8185-812F3B1A2B00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3BB77906-B557-433B-A434-639086348770}">
      <dgm:prSet phldrT="[Texto]" custT="1"/>
      <dgm:spPr/>
      <dgm:t>
        <a:bodyPr/>
        <a:lstStyle/>
        <a:p>
          <a:r>
            <a:rPr lang="es-ES" sz="1100" b="0" dirty="0">
              <a:latin typeface="Helvetica" panose="020B0604020202020204" pitchFamily="34" charset="0"/>
            </a:rPr>
            <a:t>Actividad Física (2º)</a:t>
          </a:r>
          <a:endParaRPr lang="es-ES" sz="1100" dirty="0">
            <a:latin typeface="Helvetica" panose="020B0604020202020204" pitchFamily="34" charset="0"/>
          </a:endParaRPr>
        </a:p>
      </dgm:t>
    </dgm:pt>
    <dgm:pt modelId="{A70EC5D0-728F-4551-8179-4551485F9390}" type="parTrans" cxnId="{6BE5C58C-A782-422F-A575-4EC040FF474C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37DAA0EC-AEA1-4732-9269-C935A9CE2931}" type="sibTrans" cxnId="{6BE5C58C-A782-422F-A575-4EC040FF474C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49443B59-87E1-4E0D-975A-4A1BBFC43DF0}">
      <dgm:prSet phldrT="[Texto]" custT="1"/>
      <dgm:spPr/>
      <dgm:t>
        <a:bodyPr/>
        <a:lstStyle/>
        <a:p>
          <a:r>
            <a:rPr lang="es-ES" sz="1100" b="0" dirty="0">
              <a:latin typeface="Helvetica" panose="020B0604020202020204" pitchFamily="34" charset="0"/>
            </a:rPr>
            <a:t>Turismo (2º)</a:t>
          </a:r>
          <a:endParaRPr lang="es-ES" sz="1100" dirty="0">
            <a:latin typeface="Helvetica" panose="020B0604020202020204" pitchFamily="34" charset="0"/>
          </a:endParaRPr>
        </a:p>
        <a:p>
          <a:endParaRPr lang="es-ES" sz="1100" dirty="0">
            <a:latin typeface="Helvetica" panose="020B0604020202020204" pitchFamily="34" charset="0"/>
          </a:endParaRPr>
        </a:p>
      </dgm:t>
    </dgm:pt>
    <dgm:pt modelId="{31735D27-EC36-4116-89AA-64D8BC159B03}" type="parTrans" cxnId="{C21BD4D6-6F72-41ED-99F6-EB2EBECAD1B8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5177D9EC-990F-4768-BDE5-99B2046499BC}" type="sibTrans" cxnId="{C21BD4D6-6F72-41ED-99F6-EB2EBECAD1B8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7B498199-0848-4899-AF31-BF80A9329535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Lenguas (2º)</a:t>
          </a:r>
        </a:p>
      </dgm:t>
    </dgm:pt>
    <dgm:pt modelId="{64288FD3-A629-4DF2-B365-3DF99B6B8EE1}" type="parTrans" cxnId="{500134A9-9DAD-4EC5-91C0-3042F8806FA7}">
      <dgm:prSet/>
      <dgm:spPr/>
      <dgm:t>
        <a:bodyPr/>
        <a:lstStyle/>
        <a:p>
          <a:endParaRPr lang="es-ES"/>
        </a:p>
      </dgm:t>
    </dgm:pt>
    <dgm:pt modelId="{3C5E4980-1038-48B4-93F6-AD688826483F}" type="sibTrans" cxnId="{500134A9-9DAD-4EC5-91C0-3042F8806FA7}">
      <dgm:prSet/>
      <dgm:spPr/>
      <dgm:t>
        <a:bodyPr/>
        <a:lstStyle/>
        <a:p>
          <a:endParaRPr lang="es-ES"/>
        </a:p>
      </dgm:t>
    </dgm:pt>
    <dgm:pt modelId="{E540ECAA-AB90-4A71-95E7-FC5F417E0294}" type="pres">
      <dgm:prSet presAssocID="{3F19D588-16BA-4A0B-9513-354D5EE27174}" presName="rootNode" presStyleCnt="0">
        <dgm:presLayoutVars>
          <dgm:chMax/>
          <dgm:chPref/>
          <dgm:dir/>
          <dgm:animLvl val="lvl"/>
        </dgm:presLayoutVars>
      </dgm:prSet>
      <dgm:spPr/>
    </dgm:pt>
    <dgm:pt modelId="{38D18A3D-4589-4C97-BA57-2078A4AB3BD9}" type="pres">
      <dgm:prSet presAssocID="{1BED7026-76F4-471E-8AB2-177DC998DBC5}" presName="composite" presStyleCnt="0"/>
      <dgm:spPr/>
    </dgm:pt>
    <dgm:pt modelId="{924FEEDD-4D2B-4DD2-8D37-E38842A8200E}" type="pres">
      <dgm:prSet presAssocID="{1BED7026-76F4-471E-8AB2-177DC998DBC5}" presName="ParentText" presStyleLbl="node1" presStyleIdx="0" presStyleCnt="6" custScaleX="107610" custScaleY="138590">
        <dgm:presLayoutVars>
          <dgm:chMax val="1"/>
          <dgm:chPref val="1"/>
          <dgm:bulletEnabled val="1"/>
        </dgm:presLayoutVars>
      </dgm:prSet>
      <dgm:spPr/>
    </dgm:pt>
    <dgm:pt modelId="{77050CA6-076A-41F6-A93E-0DF7E579BE06}" type="pres">
      <dgm:prSet presAssocID="{1BED7026-76F4-471E-8AB2-177DC998DBC5}" presName="Image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64240E03-6539-40F1-8BA2-7BF1D8E6E059}" type="pres">
      <dgm:prSet presAssocID="{1BED7026-76F4-471E-8AB2-177DC998DBC5}" presName="ChildText" presStyleLbl="fgAcc1" presStyleIdx="0" presStyleCnt="6" custScaleX="184102" custScaleY="171477">
        <dgm:presLayoutVars>
          <dgm:chMax val="0"/>
          <dgm:chPref val="0"/>
          <dgm:bulletEnabled val="1"/>
        </dgm:presLayoutVars>
      </dgm:prSet>
      <dgm:spPr/>
    </dgm:pt>
    <dgm:pt modelId="{3B051B2B-A123-4A3D-A3B2-C4D92703A17C}" type="pres">
      <dgm:prSet presAssocID="{F3DA26E9-BF1B-47EA-8846-9EE25A32D5FD}" presName="sibTrans" presStyleCnt="0"/>
      <dgm:spPr/>
    </dgm:pt>
    <dgm:pt modelId="{7CC05949-167F-4623-96A1-8F80E2724E56}" type="pres">
      <dgm:prSet presAssocID="{385F1585-99C5-4A36-89A0-049E9A0822CB}" presName="composite" presStyleCnt="0"/>
      <dgm:spPr/>
    </dgm:pt>
    <dgm:pt modelId="{BD7B4F16-AB79-4F10-A13C-7E393398F7ED}" type="pres">
      <dgm:prSet presAssocID="{385F1585-99C5-4A36-89A0-049E9A0822CB}" presName="ParentText" presStyleLbl="node1" presStyleIdx="1" presStyleCnt="6" custScaleX="103922" custScaleY="168652">
        <dgm:presLayoutVars>
          <dgm:chMax val="1"/>
          <dgm:chPref val="1"/>
          <dgm:bulletEnabled val="1"/>
        </dgm:presLayoutVars>
      </dgm:prSet>
      <dgm:spPr/>
    </dgm:pt>
    <dgm:pt modelId="{D07F0B12-A2DC-4712-931A-3138656E1984}" type="pres">
      <dgm:prSet presAssocID="{385F1585-99C5-4A36-89A0-049E9A0822CB}" presName="Image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E3ED289F-283A-43EE-A55B-7E6C09F44C29}" type="pres">
      <dgm:prSet presAssocID="{385F1585-99C5-4A36-89A0-049E9A0822CB}" presName="ChildText" presStyleLbl="fgAcc1" presStyleIdx="1" presStyleCnt="6" custScaleX="189682">
        <dgm:presLayoutVars>
          <dgm:chMax val="0"/>
          <dgm:chPref val="0"/>
          <dgm:bulletEnabled val="1"/>
        </dgm:presLayoutVars>
      </dgm:prSet>
      <dgm:spPr/>
    </dgm:pt>
    <dgm:pt modelId="{D352DE2B-F6B3-4077-AB87-242E529F7EF1}" type="pres">
      <dgm:prSet presAssocID="{2C82AF6D-CC96-461C-8E31-DE8A66D6A358}" presName="sibTrans" presStyleCnt="0"/>
      <dgm:spPr/>
    </dgm:pt>
    <dgm:pt modelId="{F8E91295-C6F9-4521-83D2-C3E169534334}" type="pres">
      <dgm:prSet presAssocID="{7658DF9F-78A4-449E-94D5-A5B2FEB9BDE2}" presName="composite" presStyleCnt="0"/>
      <dgm:spPr/>
    </dgm:pt>
    <dgm:pt modelId="{5A62EB71-7822-4F83-A20B-28101B2F356A}" type="pres">
      <dgm:prSet presAssocID="{7658DF9F-78A4-449E-94D5-A5B2FEB9BDE2}" presName="ParentText" presStyleLbl="node1" presStyleIdx="2" presStyleCnt="6" custScaleX="104041" custScaleY="167652">
        <dgm:presLayoutVars>
          <dgm:chMax val="1"/>
          <dgm:chPref val="1"/>
          <dgm:bulletEnabled val="1"/>
        </dgm:presLayoutVars>
      </dgm:prSet>
      <dgm:spPr/>
    </dgm:pt>
    <dgm:pt modelId="{4C08378D-06CC-4A94-A217-ACC7517B3415}" type="pres">
      <dgm:prSet presAssocID="{7658DF9F-78A4-449E-94D5-A5B2FEB9BDE2}" presName="Image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3A4354C7-726B-42EF-BD9A-15E811865DE1}" type="pres">
      <dgm:prSet presAssocID="{7658DF9F-78A4-449E-94D5-A5B2FEB9BDE2}" presName="ChildText" presStyleLbl="fgAcc1" presStyleIdx="2" presStyleCnt="6" custScaleX="170253" custLinFactNeighborX="2595" custLinFactNeighborY="-831">
        <dgm:presLayoutVars>
          <dgm:chMax val="0"/>
          <dgm:chPref val="0"/>
          <dgm:bulletEnabled val="1"/>
        </dgm:presLayoutVars>
      </dgm:prSet>
      <dgm:spPr/>
    </dgm:pt>
    <dgm:pt modelId="{436C4D85-DBE0-48D3-8110-87A4D673372C}" type="pres">
      <dgm:prSet presAssocID="{A44A7750-B432-4A0A-B768-6ADF9C72BDC1}" presName="sibTrans" presStyleCnt="0"/>
      <dgm:spPr/>
    </dgm:pt>
    <dgm:pt modelId="{3E9C52BE-5C7D-4C43-8CE3-9ED9B0136DC0}" type="pres">
      <dgm:prSet presAssocID="{D167B56B-FD94-4C3E-A41A-9E73A6FDC971}" presName="composite" presStyleCnt="0"/>
      <dgm:spPr/>
    </dgm:pt>
    <dgm:pt modelId="{DD83F34E-955A-48A6-850D-6992323139F4}" type="pres">
      <dgm:prSet presAssocID="{D167B56B-FD94-4C3E-A41A-9E73A6FDC971}" presName="ParentText" presStyleLbl="node1" presStyleIdx="3" presStyleCnt="6" custScaleX="110099" custScaleY="159907">
        <dgm:presLayoutVars>
          <dgm:chMax val="1"/>
          <dgm:chPref val="1"/>
          <dgm:bulletEnabled val="1"/>
        </dgm:presLayoutVars>
      </dgm:prSet>
      <dgm:spPr/>
    </dgm:pt>
    <dgm:pt modelId="{3FE1DECD-3BA5-459F-84F7-3DB7AB2D23AC}" type="pres">
      <dgm:prSet presAssocID="{D167B56B-FD94-4C3E-A41A-9E73A6FDC971}" presName="Image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7D9278F5-FC49-4624-BBB0-E2896AF74464}" type="pres">
      <dgm:prSet presAssocID="{D167B56B-FD94-4C3E-A41A-9E73A6FDC971}" presName="ChildText" presStyleLbl="fgAcc1" presStyleIdx="3" presStyleCnt="6" custScaleX="174396">
        <dgm:presLayoutVars>
          <dgm:chMax val="0"/>
          <dgm:chPref val="0"/>
          <dgm:bulletEnabled val="1"/>
        </dgm:presLayoutVars>
      </dgm:prSet>
      <dgm:spPr/>
    </dgm:pt>
    <dgm:pt modelId="{4D8C2D78-382C-496B-B633-E390C7AF7EE6}" type="pres">
      <dgm:prSet presAssocID="{70DB0472-5A35-4B09-9A10-FA9170CBF024}" presName="sibTrans" presStyleCnt="0"/>
      <dgm:spPr/>
    </dgm:pt>
    <dgm:pt modelId="{46CADF3B-D0DC-4D52-A2ED-8B3AC534F9B2}" type="pres">
      <dgm:prSet presAssocID="{3B434FC6-60E0-4B8E-9495-89942E9190F8}" presName="composite" presStyleCnt="0"/>
      <dgm:spPr/>
    </dgm:pt>
    <dgm:pt modelId="{6538CB41-5387-4A73-9067-A173A897E233}" type="pres">
      <dgm:prSet presAssocID="{3B434FC6-60E0-4B8E-9495-89942E9190F8}" presName="ParentText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E2A64C85-96F2-4015-A329-6D027009052F}" type="pres">
      <dgm:prSet presAssocID="{3B434FC6-60E0-4B8E-9495-89942E9190F8}" presName="Image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6D4E1C8B-5018-4195-AE4E-40AD9A959E58}" type="pres">
      <dgm:prSet presAssocID="{3B434FC6-60E0-4B8E-9495-89942E9190F8}" presName="ChildText" presStyleLbl="fgAcc1" presStyleIdx="4" presStyleCnt="6" custScaleX="174396">
        <dgm:presLayoutVars>
          <dgm:chMax val="0"/>
          <dgm:chPref val="0"/>
          <dgm:bulletEnabled val="1"/>
        </dgm:presLayoutVars>
      </dgm:prSet>
      <dgm:spPr/>
    </dgm:pt>
    <dgm:pt modelId="{121FF531-A612-4801-942D-5656AFEDBAB5}" type="pres">
      <dgm:prSet presAssocID="{977D2A19-7BE3-4D13-A2F6-7E87D6AA2C8E}" presName="sibTrans" presStyleCnt="0"/>
      <dgm:spPr/>
    </dgm:pt>
    <dgm:pt modelId="{799C765B-4944-495B-82C3-5716D6D382DD}" type="pres">
      <dgm:prSet presAssocID="{6F728A2F-94A4-4D26-9DED-3E612A314B99}" presName="composite" presStyleCnt="0"/>
      <dgm:spPr/>
    </dgm:pt>
    <dgm:pt modelId="{E097D1EF-7D60-4501-8757-8890812B05EB}" type="pres">
      <dgm:prSet presAssocID="{6F728A2F-94A4-4D26-9DED-3E612A314B99}" presName="ParentText" presStyleLbl="node1" presStyleIdx="5" presStyleCnt="6">
        <dgm:presLayoutVars>
          <dgm:chMax val="1"/>
          <dgm:chPref val="1"/>
          <dgm:bulletEnabled val="1"/>
        </dgm:presLayoutVars>
      </dgm:prSet>
      <dgm:spPr/>
    </dgm:pt>
    <dgm:pt modelId="{D9FA9CF9-2EE8-4883-B7B5-073B2C2DA717}" type="pres">
      <dgm:prSet presAssocID="{6F728A2F-94A4-4D26-9DED-3E612A314B99}" presName="Image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D229303F-915E-4489-9235-605E062288CD}" type="pres">
      <dgm:prSet presAssocID="{6F728A2F-94A4-4D26-9DED-3E612A314B99}" presName="ChildText" presStyleLbl="fgAcc1" presStyleIdx="5" presStyleCnt="6" custScaleX="174396">
        <dgm:presLayoutVars>
          <dgm:chMax val="0"/>
          <dgm:chPref val="0"/>
          <dgm:bulletEnabled val="1"/>
        </dgm:presLayoutVars>
      </dgm:prSet>
      <dgm:spPr/>
    </dgm:pt>
  </dgm:ptLst>
  <dgm:cxnLst>
    <dgm:cxn modelId="{69667102-17C0-4B41-9D06-135289E54F11}" srcId="{3F19D588-16BA-4A0B-9513-354D5EE27174}" destId="{7658DF9F-78A4-449E-94D5-A5B2FEB9BDE2}" srcOrd="2" destOrd="0" parTransId="{5BBB343F-3848-4764-B096-564C287ADBB0}" sibTransId="{A44A7750-B432-4A0A-B768-6ADF9C72BDC1}"/>
    <dgm:cxn modelId="{D5D5A505-A0EA-4D4A-9157-ED26B98C985A}" srcId="{6F728A2F-94A4-4D26-9DED-3E612A314B99}" destId="{E9E248A4-2637-443E-9159-DEFB3A6107D7}" srcOrd="0" destOrd="0" parTransId="{9CF4B144-887A-4A24-BDFA-5720FC5A79BC}" sibTransId="{E87E4690-7D66-4CE9-B8F2-A3A64F08F51C}"/>
    <dgm:cxn modelId="{90B35B0C-BAAF-47CF-8185-812F3B1A2B00}" srcId="{7658DF9F-78A4-449E-94D5-A5B2FEB9BDE2}" destId="{6C560A4B-F68D-4DCE-9134-37EE0EE25B14}" srcOrd="1" destOrd="0" parTransId="{BCD698C8-EE86-43A5-8AAE-AB24EC0D98C2}" sibTransId="{7D8B13C0-3C43-4277-BDC2-33AFDE79226F}"/>
    <dgm:cxn modelId="{9F12CD10-A8A0-4CB9-A1B2-ED8FFC92883C}" srcId="{3F19D588-16BA-4A0B-9513-354D5EE27174}" destId="{1BED7026-76F4-471E-8AB2-177DC998DBC5}" srcOrd="0" destOrd="0" parTransId="{33B7ECF3-88E4-4359-A970-275B88C85224}" sibTransId="{F3DA26E9-BF1B-47EA-8846-9EE25A32D5FD}"/>
    <dgm:cxn modelId="{6C43F41A-9600-4BB4-8060-F5335CB1A7C6}" type="presOf" srcId="{67AF24F0-4CA3-4904-AE37-2157EDD80BAC}" destId="{6D4E1C8B-5018-4195-AE4E-40AD9A959E58}" srcOrd="0" destOrd="0" presId="urn:microsoft.com/office/officeart/2008/layout/TitledPictureBlocks"/>
    <dgm:cxn modelId="{F242A81B-A2D9-4958-AF3C-0C990B652C26}" srcId="{D167B56B-FD94-4C3E-A41A-9E73A6FDC971}" destId="{CCF4E602-2409-42F5-9F71-53BC8150E0A3}" srcOrd="0" destOrd="0" parTransId="{E39E61AC-4A14-4146-8F29-AC6EC6E5B8EA}" sibTransId="{68ACEFB6-94AB-4E80-89F0-143CA6F1F54B}"/>
    <dgm:cxn modelId="{E285C62B-6C60-44AC-B4EB-5C5E6921BCD7}" srcId="{3F19D588-16BA-4A0B-9513-354D5EE27174}" destId="{D167B56B-FD94-4C3E-A41A-9E73A6FDC971}" srcOrd="3" destOrd="0" parTransId="{30BA63D5-E3AA-4E66-BB8D-B492FFDFD9B5}" sibTransId="{70DB0472-5A35-4B09-9A10-FA9170CBF024}"/>
    <dgm:cxn modelId="{E2837E2C-2DA4-43AD-AF71-AFA1AAA7E024}" srcId="{385F1585-99C5-4A36-89A0-049E9A0822CB}" destId="{5B377B72-5486-44CE-873F-922D106CC9FB}" srcOrd="1" destOrd="0" parTransId="{4D7C6687-163C-4E62-931D-2C44F66F3A1B}" sibTransId="{84ACC5BF-FC9D-417D-A5CA-79E40A96912C}"/>
    <dgm:cxn modelId="{678B4432-CA5B-4B8C-B8AD-D052964117DA}" type="presOf" srcId="{49443B59-87E1-4E0D-975A-4A1BBFC43DF0}" destId="{E3ED289F-283A-43EE-A55B-7E6C09F44C29}" srcOrd="0" destOrd="3" presId="urn:microsoft.com/office/officeart/2008/layout/TitledPictureBlocks"/>
    <dgm:cxn modelId="{B4C1C332-EFD0-40E9-90A9-4DDE036DAF61}" type="presOf" srcId="{3F2AD676-ABB7-4DFA-8D17-36F8CD1330C3}" destId="{64240E03-6539-40F1-8BA2-7BF1D8E6E059}" srcOrd="0" destOrd="2" presId="urn:microsoft.com/office/officeart/2008/layout/TitledPictureBlocks"/>
    <dgm:cxn modelId="{2F973A33-BF40-44B7-9FCB-01B55058645D}" type="presOf" srcId="{3F19D588-16BA-4A0B-9513-354D5EE27174}" destId="{E540ECAA-AB90-4A71-95E7-FC5F417E0294}" srcOrd="0" destOrd="0" presId="urn:microsoft.com/office/officeart/2008/layout/TitledPictureBlocks"/>
    <dgm:cxn modelId="{CC9BC234-4620-4AFF-888A-2050AE6E696D}" type="presOf" srcId="{6C560A4B-F68D-4DCE-9134-37EE0EE25B14}" destId="{3A4354C7-726B-42EF-BD9A-15E811865DE1}" srcOrd="0" destOrd="1" presId="urn:microsoft.com/office/officeart/2008/layout/TitledPictureBlocks"/>
    <dgm:cxn modelId="{653ADC3D-69AF-4252-AE2C-6BA1E5455197}" type="presOf" srcId="{C0AA3D84-091A-4EE1-9988-A9F2270C9A81}" destId="{64240E03-6539-40F1-8BA2-7BF1D8E6E059}" srcOrd="0" destOrd="4" presId="urn:microsoft.com/office/officeart/2008/layout/TitledPictureBlocks"/>
    <dgm:cxn modelId="{7EDD5063-4F5A-4051-8D27-224A70147432}" srcId="{1BED7026-76F4-471E-8AB2-177DC998DBC5}" destId="{A9B2FFA5-E3F6-4AEA-B373-C714134DAEBE}" srcOrd="3" destOrd="0" parTransId="{AE82065A-FDB8-4395-AA0E-947A8DA79A30}" sibTransId="{078F4522-BF46-40DB-AA7F-E890900433FA}"/>
    <dgm:cxn modelId="{E6E6B163-71C1-45F6-8E16-B80EBCB9BF5B}" type="presOf" srcId="{E9E248A4-2637-443E-9159-DEFB3A6107D7}" destId="{D229303F-915E-4489-9235-605E062288CD}" srcOrd="0" destOrd="0" presId="urn:microsoft.com/office/officeart/2008/layout/TitledPictureBlocks"/>
    <dgm:cxn modelId="{99CEAE44-C945-4943-BB62-13BF180EEC23}" type="presOf" srcId="{EDB61146-A572-41C2-A2E8-3B48206A29C0}" destId="{64240E03-6539-40F1-8BA2-7BF1D8E6E059}" srcOrd="0" destOrd="1" presId="urn:microsoft.com/office/officeart/2008/layout/TitledPictureBlocks"/>
    <dgm:cxn modelId="{A5B3A865-661B-432E-83FA-12C7CDE5A195}" type="presOf" srcId="{D167B56B-FD94-4C3E-A41A-9E73A6FDC971}" destId="{DD83F34E-955A-48A6-850D-6992323139F4}" srcOrd="0" destOrd="0" presId="urn:microsoft.com/office/officeart/2008/layout/TitledPictureBlocks"/>
    <dgm:cxn modelId="{6EC03F68-9A1B-4B37-A585-E3D20E454D88}" srcId="{1BED7026-76F4-471E-8AB2-177DC998DBC5}" destId="{C0AA3D84-091A-4EE1-9988-A9F2270C9A81}" srcOrd="4" destOrd="0" parTransId="{E8068BF8-8749-42A6-8CCF-6E04C0474752}" sibTransId="{A6D077C9-EA48-43B2-91D8-1AF8A9CFD4F0}"/>
    <dgm:cxn modelId="{98DF7C4F-4D7B-4729-91FD-F8DE263A0E25}" type="presOf" srcId="{CCF4E602-2409-42F5-9F71-53BC8150E0A3}" destId="{7D9278F5-FC49-4624-BBB0-E2896AF74464}" srcOrd="0" destOrd="0" presId="urn:microsoft.com/office/officeart/2008/layout/TitledPictureBlocks"/>
    <dgm:cxn modelId="{1378E74F-5515-4247-8A8A-244018A44FEB}" type="presOf" srcId="{385F1585-99C5-4A36-89A0-049E9A0822CB}" destId="{BD7B4F16-AB79-4F10-A13C-7E393398F7ED}" srcOrd="0" destOrd="0" presId="urn:microsoft.com/office/officeart/2008/layout/TitledPictureBlocks"/>
    <dgm:cxn modelId="{98B62B50-E8EC-401D-9467-E2306B2719AC}" type="presOf" srcId="{F2C4461E-6E6F-417A-B9B9-CD98155671B6}" destId="{7D9278F5-FC49-4624-BBB0-E2896AF74464}" srcOrd="0" destOrd="1" presId="urn:microsoft.com/office/officeart/2008/layout/TitledPictureBlocks"/>
    <dgm:cxn modelId="{6C1EF150-DADA-4658-ADDB-F6CE6FC24A53}" type="presOf" srcId="{F4C4B557-3AFF-4AEE-8D5B-03096E71BFDC}" destId="{7D9278F5-FC49-4624-BBB0-E2896AF74464}" srcOrd="0" destOrd="2" presId="urn:microsoft.com/office/officeart/2008/layout/TitledPictureBlocks"/>
    <dgm:cxn modelId="{A5F5B072-1665-4C46-9F1C-2A6169A529FB}" srcId="{3F19D588-16BA-4A0B-9513-354D5EE27174}" destId="{6F728A2F-94A4-4D26-9DED-3E612A314B99}" srcOrd="5" destOrd="0" parTransId="{119EE80E-7C13-4115-8803-979D60BF5B8D}" sibTransId="{54146C90-2F6C-4115-84C1-E89D37401EE8}"/>
    <dgm:cxn modelId="{F7CE4B58-0FFF-4E84-B373-A2A741CC83F7}" srcId="{D167B56B-FD94-4C3E-A41A-9E73A6FDC971}" destId="{F2C4461E-6E6F-417A-B9B9-CD98155671B6}" srcOrd="1" destOrd="0" parTransId="{B48B16A1-93DF-4089-A881-ADF21EB4ACD5}" sibTransId="{35EE5E46-6185-4674-AB77-0F670C359026}"/>
    <dgm:cxn modelId="{D4C47285-AB76-4977-8F58-F04A4F1F3219}" type="presOf" srcId="{C9AD9C4C-62C8-459D-989E-F0E9960F28F8}" destId="{64240E03-6539-40F1-8BA2-7BF1D8E6E059}" srcOrd="0" destOrd="0" presId="urn:microsoft.com/office/officeart/2008/layout/TitledPictureBlocks"/>
    <dgm:cxn modelId="{F467C086-CBA5-4901-93FC-DF88EBF1E2C0}" type="presOf" srcId="{7B498199-0848-4899-AF31-BF80A9329535}" destId="{E3ED289F-283A-43EE-A55B-7E6C09F44C29}" srcOrd="0" destOrd="0" presId="urn:microsoft.com/office/officeart/2008/layout/TitledPictureBlocks"/>
    <dgm:cxn modelId="{B771F38B-4DFE-4DA1-978A-DB006EB483C0}" type="presOf" srcId="{7961030C-188B-4CE5-AC43-2E838720DF14}" destId="{3A4354C7-726B-42EF-BD9A-15E811865DE1}" srcOrd="0" destOrd="0" presId="urn:microsoft.com/office/officeart/2008/layout/TitledPictureBlocks"/>
    <dgm:cxn modelId="{6BE5C58C-A782-422F-A575-4EC040FF474C}" srcId="{1BED7026-76F4-471E-8AB2-177DC998DBC5}" destId="{3BB77906-B557-433B-A434-639086348770}" srcOrd="5" destOrd="0" parTransId="{A70EC5D0-728F-4551-8179-4551485F9390}" sibTransId="{37DAA0EC-AEA1-4732-9269-C935A9CE2931}"/>
    <dgm:cxn modelId="{A361ED90-3F2F-4B31-850F-EAC802597CF2}" srcId="{3B434FC6-60E0-4B8E-9495-89942E9190F8}" destId="{67AF24F0-4CA3-4904-AE37-2157EDD80BAC}" srcOrd="0" destOrd="0" parTransId="{7398C383-D00E-4CAE-874D-CB07314834D1}" sibTransId="{D0AF87B0-C07A-4F6C-9EC4-CD70F58AFE67}"/>
    <dgm:cxn modelId="{6DB37B9A-A391-4819-9A15-B7EB5D30EABC}" type="presOf" srcId="{5B377B72-5486-44CE-873F-922D106CC9FB}" destId="{E3ED289F-283A-43EE-A55B-7E6C09F44C29}" srcOrd="0" destOrd="1" presId="urn:microsoft.com/office/officeart/2008/layout/TitledPictureBlocks"/>
    <dgm:cxn modelId="{7027C09F-535A-43B6-AE26-5B5E33140956}" srcId="{1BED7026-76F4-471E-8AB2-177DC998DBC5}" destId="{3F2AD676-ABB7-4DFA-8D17-36F8CD1330C3}" srcOrd="2" destOrd="0" parTransId="{8F7EAA5F-43B1-4B5C-8023-0DDB18C3E9A4}" sibTransId="{0808EBDF-D8A9-4A21-B544-AE25943C002B}"/>
    <dgm:cxn modelId="{2F17BEA5-A82B-4DBE-B3FA-2D791EE95EE4}" srcId="{3F19D588-16BA-4A0B-9513-354D5EE27174}" destId="{385F1585-99C5-4A36-89A0-049E9A0822CB}" srcOrd="1" destOrd="0" parTransId="{A63CEA81-4C80-4A09-8058-AF1B00FBDEE4}" sibTransId="{2C82AF6D-CC96-461C-8E31-DE8A66D6A358}"/>
    <dgm:cxn modelId="{500134A9-9DAD-4EC5-91C0-3042F8806FA7}" srcId="{385F1585-99C5-4A36-89A0-049E9A0822CB}" destId="{7B498199-0848-4899-AF31-BF80A9329535}" srcOrd="0" destOrd="0" parTransId="{64288FD3-A629-4DF2-B365-3DF99B6B8EE1}" sibTransId="{3C5E4980-1038-48B4-93F6-AD688826483F}"/>
    <dgm:cxn modelId="{D9BB3FAC-5871-4C9E-8DFE-150DA90BA989}" type="presOf" srcId="{70CFE6EB-3E49-4263-AF35-21326A1E0F1C}" destId="{E3ED289F-283A-43EE-A55B-7E6C09F44C29}" srcOrd="0" destOrd="2" presId="urn:microsoft.com/office/officeart/2008/layout/TitledPictureBlocks"/>
    <dgm:cxn modelId="{817E0BAE-8AD6-44B9-A329-9468FC0C2A50}" srcId="{1BED7026-76F4-471E-8AB2-177DC998DBC5}" destId="{C9AD9C4C-62C8-459D-989E-F0E9960F28F8}" srcOrd="0" destOrd="0" parTransId="{32CA049E-6B77-4627-9BDC-E5026BEAECA6}" sibTransId="{DE10FBFE-A4D0-4D95-AF95-1F22BFE6CA2A}"/>
    <dgm:cxn modelId="{466A93B1-4674-4441-AA4E-A9C38AD488FC}" srcId="{7658DF9F-78A4-449E-94D5-A5B2FEB9BDE2}" destId="{7961030C-188B-4CE5-AC43-2E838720DF14}" srcOrd="0" destOrd="0" parTransId="{62077FBB-03A4-41D7-81B9-0795D31661CA}" sibTransId="{74EED737-26AF-4CEA-BF6A-07BBDD341C2E}"/>
    <dgm:cxn modelId="{4EDDAFB7-052D-4806-BAF6-A6A9FB51525C}" type="presOf" srcId="{1BED7026-76F4-471E-8AB2-177DC998DBC5}" destId="{924FEEDD-4D2B-4DD2-8D37-E38842A8200E}" srcOrd="0" destOrd="0" presId="urn:microsoft.com/office/officeart/2008/layout/TitledPictureBlocks"/>
    <dgm:cxn modelId="{1A60CBB7-95A5-4340-B1BF-9A6B7F7F627D}" srcId="{D167B56B-FD94-4C3E-A41A-9E73A6FDC971}" destId="{F4C4B557-3AFF-4AEE-8D5B-03096E71BFDC}" srcOrd="2" destOrd="0" parTransId="{840726B1-DF71-4D29-B604-D40E3A1FED74}" sibTransId="{0AF72700-CB42-4841-B6EC-C2464B7A4D29}"/>
    <dgm:cxn modelId="{2B4328BA-E0D0-4F75-A4A2-181B91CCCDBA}" type="presOf" srcId="{7658DF9F-78A4-449E-94D5-A5B2FEB9BDE2}" destId="{5A62EB71-7822-4F83-A20B-28101B2F356A}" srcOrd="0" destOrd="0" presId="urn:microsoft.com/office/officeart/2008/layout/TitledPictureBlocks"/>
    <dgm:cxn modelId="{22D81DBC-DC05-4514-A9F2-6D0EE466C934}" srcId="{3F19D588-16BA-4A0B-9513-354D5EE27174}" destId="{3B434FC6-60E0-4B8E-9495-89942E9190F8}" srcOrd="4" destOrd="0" parTransId="{233F5A1E-A823-4A70-A7FE-52D79D27F046}" sibTransId="{977D2A19-7BE3-4D13-A2F6-7E87D6AA2C8E}"/>
    <dgm:cxn modelId="{69AE65D5-A2D4-40E2-A765-958200F93651}" srcId="{1BED7026-76F4-471E-8AB2-177DC998DBC5}" destId="{EDB61146-A572-41C2-A2E8-3B48206A29C0}" srcOrd="1" destOrd="0" parTransId="{775515CD-8B01-48AE-A503-CD1A230659DC}" sibTransId="{44A0FCD4-9587-4FD9-B77F-199C54968DF5}"/>
    <dgm:cxn modelId="{C21BD4D6-6F72-41ED-99F6-EB2EBECAD1B8}" srcId="{385F1585-99C5-4A36-89A0-049E9A0822CB}" destId="{49443B59-87E1-4E0D-975A-4A1BBFC43DF0}" srcOrd="3" destOrd="0" parTransId="{31735D27-EC36-4116-89AA-64D8BC159B03}" sibTransId="{5177D9EC-990F-4768-BDE5-99B2046499BC}"/>
    <dgm:cxn modelId="{0BACECD7-75B7-4D6F-A969-3EE1E5A94F62}" type="presOf" srcId="{6F728A2F-94A4-4D26-9DED-3E612A314B99}" destId="{E097D1EF-7D60-4501-8757-8890812B05EB}" srcOrd="0" destOrd="0" presId="urn:microsoft.com/office/officeart/2008/layout/TitledPictureBlocks"/>
    <dgm:cxn modelId="{D4B10BDB-C87F-4964-9605-2D698E970FEF}" srcId="{385F1585-99C5-4A36-89A0-049E9A0822CB}" destId="{70CFE6EB-3E49-4263-AF35-21326A1E0F1C}" srcOrd="2" destOrd="0" parTransId="{6FA26F6D-3D0F-4EB9-B9BB-84951C035C89}" sibTransId="{BA781407-2A16-46A3-B048-389A32A196B0}"/>
    <dgm:cxn modelId="{4D3C5AE2-89D3-4436-BB2E-98778C3BC0DA}" type="presOf" srcId="{3B434FC6-60E0-4B8E-9495-89942E9190F8}" destId="{6538CB41-5387-4A73-9067-A173A897E233}" srcOrd="0" destOrd="0" presId="urn:microsoft.com/office/officeart/2008/layout/TitledPictureBlocks"/>
    <dgm:cxn modelId="{15B80CE5-551B-4FB9-A049-81C51FADCE6B}" type="presOf" srcId="{A9B2FFA5-E3F6-4AEA-B373-C714134DAEBE}" destId="{64240E03-6539-40F1-8BA2-7BF1D8E6E059}" srcOrd="0" destOrd="3" presId="urn:microsoft.com/office/officeart/2008/layout/TitledPictureBlocks"/>
    <dgm:cxn modelId="{3BC7E5E7-31B3-4AA1-B9D7-4BDE47C43540}" type="presOf" srcId="{3BB77906-B557-433B-A434-639086348770}" destId="{64240E03-6539-40F1-8BA2-7BF1D8E6E059}" srcOrd="0" destOrd="5" presId="urn:microsoft.com/office/officeart/2008/layout/TitledPictureBlocks"/>
    <dgm:cxn modelId="{5164A056-C58B-4F66-AF1A-0970844A2719}" type="presParOf" srcId="{E540ECAA-AB90-4A71-95E7-FC5F417E0294}" destId="{38D18A3D-4589-4C97-BA57-2078A4AB3BD9}" srcOrd="0" destOrd="0" presId="urn:microsoft.com/office/officeart/2008/layout/TitledPictureBlocks"/>
    <dgm:cxn modelId="{72E09142-53C0-466A-8C0C-7709D00258D2}" type="presParOf" srcId="{38D18A3D-4589-4C97-BA57-2078A4AB3BD9}" destId="{924FEEDD-4D2B-4DD2-8D37-E38842A8200E}" srcOrd="0" destOrd="0" presId="urn:microsoft.com/office/officeart/2008/layout/TitledPictureBlocks"/>
    <dgm:cxn modelId="{933858BB-2733-4B51-BDC3-B4579CEFAA74}" type="presParOf" srcId="{38D18A3D-4589-4C97-BA57-2078A4AB3BD9}" destId="{77050CA6-076A-41F6-A93E-0DF7E579BE06}" srcOrd="1" destOrd="0" presId="urn:microsoft.com/office/officeart/2008/layout/TitledPictureBlocks"/>
    <dgm:cxn modelId="{BDA79F43-DC24-4DA9-924C-4D224FA79807}" type="presParOf" srcId="{38D18A3D-4589-4C97-BA57-2078A4AB3BD9}" destId="{64240E03-6539-40F1-8BA2-7BF1D8E6E059}" srcOrd="2" destOrd="0" presId="urn:microsoft.com/office/officeart/2008/layout/TitledPictureBlocks"/>
    <dgm:cxn modelId="{3127E0F6-9E43-4930-A424-507C5C438430}" type="presParOf" srcId="{E540ECAA-AB90-4A71-95E7-FC5F417E0294}" destId="{3B051B2B-A123-4A3D-A3B2-C4D92703A17C}" srcOrd="1" destOrd="0" presId="urn:microsoft.com/office/officeart/2008/layout/TitledPictureBlocks"/>
    <dgm:cxn modelId="{36FB5AEC-5D20-4A3F-AF18-532F7D2C6E50}" type="presParOf" srcId="{E540ECAA-AB90-4A71-95E7-FC5F417E0294}" destId="{7CC05949-167F-4623-96A1-8F80E2724E56}" srcOrd="2" destOrd="0" presId="urn:microsoft.com/office/officeart/2008/layout/TitledPictureBlocks"/>
    <dgm:cxn modelId="{C535D217-A3C2-422E-AB2C-78858295625E}" type="presParOf" srcId="{7CC05949-167F-4623-96A1-8F80E2724E56}" destId="{BD7B4F16-AB79-4F10-A13C-7E393398F7ED}" srcOrd="0" destOrd="0" presId="urn:microsoft.com/office/officeart/2008/layout/TitledPictureBlocks"/>
    <dgm:cxn modelId="{E46C35D2-B9D5-4EB2-8E36-DACF0AA0BAAB}" type="presParOf" srcId="{7CC05949-167F-4623-96A1-8F80E2724E56}" destId="{D07F0B12-A2DC-4712-931A-3138656E1984}" srcOrd="1" destOrd="0" presId="urn:microsoft.com/office/officeart/2008/layout/TitledPictureBlocks"/>
    <dgm:cxn modelId="{FEC9CFDB-165F-4162-B8EF-0092F1877A0E}" type="presParOf" srcId="{7CC05949-167F-4623-96A1-8F80E2724E56}" destId="{E3ED289F-283A-43EE-A55B-7E6C09F44C29}" srcOrd="2" destOrd="0" presId="urn:microsoft.com/office/officeart/2008/layout/TitledPictureBlocks"/>
    <dgm:cxn modelId="{4DF1EA84-8D66-4CFA-BDE2-405886F2E30E}" type="presParOf" srcId="{E540ECAA-AB90-4A71-95E7-FC5F417E0294}" destId="{D352DE2B-F6B3-4077-AB87-242E529F7EF1}" srcOrd="3" destOrd="0" presId="urn:microsoft.com/office/officeart/2008/layout/TitledPictureBlocks"/>
    <dgm:cxn modelId="{280F8E26-1F4D-4BA1-92E9-5309B7C29395}" type="presParOf" srcId="{E540ECAA-AB90-4A71-95E7-FC5F417E0294}" destId="{F8E91295-C6F9-4521-83D2-C3E169534334}" srcOrd="4" destOrd="0" presId="urn:microsoft.com/office/officeart/2008/layout/TitledPictureBlocks"/>
    <dgm:cxn modelId="{8634CF1F-6E04-42BC-B338-00B3E4088A4D}" type="presParOf" srcId="{F8E91295-C6F9-4521-83D2-C3E169534334}" destId="{5A62EB71-7822-4F83-A20B-28101B2F356A}" srcOrd="0" destOrd="0" presId="urn:microsoft.com/office/officeart/2008/layout/TitledPictureBlocks"/>
    <dgm:cxn modelId="{8D83B631-B5E1-4724-979D-99BC6017423A}" type="presParOf" srcId="{F8E91295-C6F9-4521-83D2-C3E169534334}" destId="{4C08378D-06CC-4A94-A217-ACC7517B3415}" srcOrd="1" destOrd="0" presId="urn:microsoft.com/office/officeart/2008/layout/TitledPictureBlocks"/>
    <dgm:cxn modelId="{ADF8F74C-5D30-4F78-A0E8-B9F5E7099496}" type="presParOf" srcId="{F8E91295-C6F9-4521-83D2-C3E169534334}" destId="{3A4354C7-726B-42EF-BD9A-15E811865DE1}" srcOrd="2" destOrd="0" presId="urn:microsoft.com/office/officeart/2008/layout/TitledPictureBlocks"/>
    <dgm:cxn modelId="{D10E31DD-9128-4F91-9CD8-C443DB5CC185}" type="presParOf" srcId="{E540ECAA-AB90-4A71-95E7-FC5F417E0294}" destId="{436C4D85-DBE0-48D3-8110-87A4D673372C}" srcOrd="5" destOrd="0" presId="urn:microsoft.com/office/officeart/2008/layout/TitledPictureBlocks"/>
    <dgm:cxn modelId="{CEA5208A-34FC-48FD-8951-EE1F02228566}" type="presParOf" srcId="{E540ECAA-AB90-4A71-95E7-FC5F417E0294}" destId="{3E9C52BE-5C7D-4C43-8CE3-9ED9B0136DC0}" srcOrd="6" destOrd="0" presId="urn:microsoft.com/office/officeart/2008/layout/TitledPictureBlocks"/>
    <dgm:cxn modelId="{CED864E9-7884-47C9-9EF8-FF61D0FB2609}" type="presParOf" srcId="{3E9C52BE-5C7D-4C43-8CE3-9ED9B0136DC0}" destId="{DD83F34E-955A-48A6-850D-6992323139F4}" srcOrd="0" destOrd="0" presId="urn:microsoft.com/office/officeart/2008/layout/TitledPictureBlocks"/>
    <dgm:cxn modelId="{96AB471F-6A4B-4BA9-B7DE-FFF5E7055AD1}" type="presParOf" srcId="{3E9C52BE-5C7D-4C43-8CE3-9ED9B0136DC0}" destId="{3FE1DECD-3BA5-459F-84F7-3DB7AB2D23AC}" srcOrd="1" destOrd="0" presId="urn:microsoft.com/office/officeart/2008/layout/TitledPictureBlocks"/>
    <dgm:cxn modelId="{8F10F59E-494E-4C0E-8AB9-D2354324085D}" type="presParOf" srcId="{3E9C52BE-5C7D-4C43-8CE3-9ED9B0136DC0}" destId="{7D9278F5-FC49-4624-BBB0-E2896AF74464}" srcOrd="2" destOrd="0" presId="urn:microsoft.com/office/officeart/2008/layout/TitledPictureBlocks"/>
    <dgm:cxn modelId="{25BDF155-6528-46B3-A480-B42FD80B180E}" type="presParOf" srcId="{E540ECAA-AB90-4A71-95E7-FC5F417E0294}" destId="{4D8C2D78-382C-496B-B633-E390C7AF7EE6}" srcOrd="7" destOrd="0" presId="urn:microsoft.com/office/officeart/2008/layout/TitledPictureBlocks"/>
    <dgm:cxn modelId="{6ECC1275-60AD-4743-B124-A3B8890007A0}" type="presParOf" srcId="{E540ECAA-AB90-4A71-95E7-FC5F417E0294}" destId="{46CADF3B-D0DC-4D52-A2ED-8B3AC534F9B2}" srcOrd="8" destOrd="0" presId="urn:microsoft.com/office/officeart/2008/layout/TitledPictureBlocks"/>
    <dgm:cxn modelId="{BAD1AB35-8254-430B-A9CF-4F53B7D08426}" type="presParOf" srcId="{46CADF3B-D0DC-4D52-A2ED-8B3AC534F9B2}" destId="{6538CB41-5387-4A73-9067-A173A897E233}" srcOrd="0" destOrd="0" presId="urn:microsoft.com/office/officeart/2008/layout/TitledPictureBlocks"/>
    <dgm:cxn modelId="{1E4C7ABC-A380-4403-8CBC-CFD87777016D}" type="presParOf" srcId="{46CADF3B-D0DC-4D52-A2ED-8B3AC534F9B2}" destId="{E2A64C85-96F2-4015-A329-6D027009052F}" srcOrd="1" destOrd="0" presId="urn:microsoft.com/office/officeart/2008/layout/TitledPictureBlocks"/>
    <dgm:cxn modelId="{D4BFFC4D-CA1C-44FC-93DF-3A4343DEEADE}" type="presParOf" srcId="{46CADF3B-D0DC-4D52-A2ED-8B3AC534F9B2}" destId="{6D4E1C8B-5018-4195-AE4E-40AD9A959E58}" srcOrd="2" destOrd="0" presId="urn:microsoft.com/office/officeart/2008/layout/TitledPictureBlocks"/>
    <dgm:cxn modelId="{4FE23027-7B6D-4D7E-9D3D-9E29A5973315}" type="presParOf" srcId="{E540ECAA-AB90-4A71-95E7-FC5F417E0294}" destId="{121FF531-A612-4801-942D-5656AFEDBAB5}" srcOrd="9" destOrd="0" presId="urn:microsoft.com/office/officeart/2008/layout/TitledPictureBlocks"/>
    <dgm:cxn modelId="{4FBDBC6C-26BB-4BAD-81BF-B892C2FB0D17}" type="presParOf" srcId="{E540ECAA-AB90-4A71-95E7-FC5F417E0294}" destId="{799C765B-4944-495B-82C3-5716D6D382DD}" srcOrd="10" destOrd="0" presId="urn:microsoft.com/office/officeart/2008/layout/TitledPictureBlocks"/>
    <dgm:cxn modelId="{04E2118D-4FE0-442D-ACD4-681D12876488}" type="presParOf" srcId="{799C765B-4944-495B-82C3-5716D6D382DD}" destId="{E097D1EF-7D60-4501-8757-8890812B05EB}" srcOrd="0" destOrd="0" presId="urn:microsoft.com/office/officeart/2008/layout/TitledPictureBlocks"/>
    <dgm:cxn modelId="{064C1140-B6D9-4924-AF41-0DB45F254237}" type="presParOf" srcId="{799C765B-4944-495B-82C3-5716D6D382DD}" destId="{D9FA9CF9-2EE8-4883-B7B5-073B2C2DA717}" srcOrd="1" destOrd="0" presId="urn:microsoft.com/office/officeart/2008/layout/TitledPictureBlocks"/>
    <dgm:cxn modelId="{203D81C2-7562-487F-B58A-AA419798A7B7}" type="presParOf" srcId="{799C765B-4944-495B-82C3-5716D6D382DD}" destId="{D229303F-915E-4489-9235-605E062288CD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F19D588-16BA-4A0B-9513-354D5EE27174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85F1585-99C5-4A36-89A0-049E9A0822CB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Comercio al por menor</a:t>
          </a:r>
        </a:p>
      </dgm:t>
    </dgm:pt>
    <dgm:pt modelId="{A63CEA81-4C80-4A09-8058-AF1B00FBDEE4}" type="parTrans" cxnId="{2F17BEA5-A82B-4DBE-B3FA-2D791EE95EE4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2C82AF6D-CC96-461C-8E31-DE8A66D6A358}" type="sibTrans" cxnId="{2F17BEA5-A82B-4DBE-B3FA-2D791EE95EE4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5B377B72-5486-44CE-873F-922D106CC9FB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Artes (2º)</a:t>
          </a:r>
        </a:p>
      </dgm:t>
    </dgm:pt>
    <dgm:pt modelId="{4D7C6687-163C-4E62-931D-2C44F66F3A1B}" type="parTrans" cxnId="{E2837E2C-2DA4-43AD-AF71-AFA1AAA7E024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84ACC5BF-FC9D-417D-A5CA-79E40A96912C}" type="sibTrans" cxnId="{E2837E2C-2DA4-43AD-AF71-AFA1AAA7E024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7658DF9F-78A4-449E-94D5-A5B2FEB9BDE2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Camareros asalariados</a:t>
          </a:r>
        </a:p>
      </dgm:t>
    </dgm:pt>
    <dgm:pt modelId="{5BBB343F-3848-4764-B096-564C287ADBB0}" type="parTrans" cxnId="{69667102-17C0-4B41-9D06-135289E54F11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A44A7750-B432-4A0A-B768-6ADF9C72BDC1}" type="sibTrans" cxnId="{69667102-17C0-4B41-9D06-135289E54F11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7961030C-188B-4CE5-AC43-2E838720DF14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Artes (1º)</a:t>
          </a:r>
        </a:p>
      </dgm:t>
    </dgm:pt>
    <dgm:pt modelId="{62077FBB-03A4-41D7-81B9-0795D31661CA}" type="parTrans" cxnId="{466A93B1-4674-4441-AA4E-A9C38AD488FC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74EED737-26AF-4CEA-BF6A-07BBDD341C2E}" type="sibTrans" cxnId="{466A93B1-4674-4441-AA4E-A9C38AD488FC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3C359B2C-6854-4802-B7AB-F7EE09709901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Recepcionista hotel</a:t>
          </a:r>
        </a:p>
      </dgm:t>
    </dgm:pt>
    <dgm:pt modelId="{4142F649-0393-4767-96C6-D045B051510A}" type="parTrans" cxnId="{E276C1C2-DD85-4482-AC97-9A5DE7670860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C74D890A-1B77-42E8-AD21-8A38FE06C718}" type="sibTrans" cxnId="{E276C1C2-DD85-4482-AC97-9A5DE7670860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D167B56B-FD94-4C3E-A41A-9E73A6FDC971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Turismo (</a:t>
          </a:r>
          <a:r>
            <a:rPr lang="es-ES" sz="1100">
              <a:latin typeface="Helvetica" panose="020B0604020202020204" pitchFamily="34" charset="0"/>
            </a:rPr>
            <a:t>1º)</a:t>
          </a:r>
        </a:p>
        <a:p>
          <a:endParaRPr lang="es-ES" sz="1100" dirty="0">
            <a:latin typeface="Helvetica" panose="020B0604020202020204" pitchFamily="34" charset="0"/>
          </a:endParaRPr>
        </a:p>
      </dgm:t>
    </dgm:pt>
    <dgm:pt modelId="{30BA63D5-E3AA-4E66-BB8D-B492FFDFD9B5}" type="parTrans" cxnId="{E285C62B-6C60-44AC-B4EB-5C5E6921BCD7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70DB0472-5A35-4B09-9A10-FA9170CBF024}" type="sibTrans" cxnId="{E285C62B-6C60-44AC-B4EB-5C5E6921BCD7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9AA56C5C-87A5-49EC-BDE7-55B6B147C738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Actividades recreativas</a:t>
          </a:r>
        </a:p>
      </dgm:t>
    </dgm:pt>
    <dgm:pt modelId="{FB3B341E-C06D-40E4-8F1C-CE63D98D908D}" type="parTrans" cxnId="{5C335D70-FDF4-4A47-BCC5-F67F446993F5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4EB7F950-CA82-430E-A2EE-EA5DD425B22A}" type="sibTrans" cxnId="{5C335D70-FDF4-4A47-BCC5-F67F446993F5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C0FFD463-1F56-4CCE-9466-AC7232399865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Periodistas</a:t>
          </a:r>
        </a:p>
      </dgm:t>
    </dgm:pt>
    <dgm:pt modelId="{1B3A633F-3B36-4B30-9A6E-F7B656EDFEA0}" type="parTrans" cxnId="{3ADFE120-0D77-41E1-9630-5E3621DB3C6F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7C93519A-60A4-4AA8-B30D-7DD8625DA59A}" type="sibTrans" cxnId="{3ADFE120-0D77-41E1-9630-5E3621DB3C6F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77D07B16-9ED1-4AA4-B354-04E2CB9CE6C3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Educación (1º)</a:t>
          </a:r>
        </a:p>
      </dgm:t>
    </dgm:pt>
    <dgm:pt modelId="{C46C3984-0589-4B0F-A849-14517CEFFB10}" type="parTrans" cxnId="{E755DFB9-1CD4-4B99-900A-99B82FBA270D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1B8987F4-D86D-4600-917E-43F79A11156B}" type="sibTrans" cxnId="{E755DFB9-1CD4-4B99-900A-99B82FBA270D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1BED7026-76F4-471E-8AB2-177DC998DBC5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Profesorado de enseñanza</a:t>
          </a:r>
        </a:p>
      </dgm:t>
    </dgm:pt>
    <dgm:pt modelId="{33B7ECF3-88E4-4359-A970-275B88C85224}" type="parTrans" cxnId="{9F12CD10-A8A0-4CB9-A1B2-ED8FFC92883C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F3DA26E9-BF1B-47EA-8846-9EE25A32D5FD}" type="sibTrans" cxnId="{9F12CD10-A8A0-4CB9-A1B2-ED8FFC92883C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6F728A2F-94A4-4D26-9DED-3E612A314B99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Servicios administrativos</a:t>
          </a:r>
        </a:p>
      </dgm:t>
    </dgm:pt>
    <dgm:pt modelId="{119EE80E-7C13-4115-8803-979D60BF5B8D}" type="parTrans" cxnId="{A5F5B072-1665-4C46-9F1C-2A6169A529FB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54146C90-2F6C-4115-84C1-E89D37401EE8}" type="sibTrans" cxnId="{A5F5B072-1665-4C46-9F1C-2A6169A529FB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3B434FC6-60E0-4B8E-9495-89942E9190F8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Trabajo Social</a:t>
          </a:r>
        </a:p>
      </dgm:t>
    </dgm:pt>
    <dgm:pt modelId="{233F5A1E-A823-4A70-A7FE-52D79D27F046}" type="parTrans" cxnId="{22D81DBC-DC05-4514-A9F2-6D0EE466C934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977D2A19-7BE3-4D13-A2F6-7E87D6AA2C8E}" type="sibTrans" cxnId="{22D81DBC-DC05-4514-A9F2-6D0EE466C934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C9AD9C4C-62C8-459D-989E-F0E9960F28F8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Humanidades (2º)</a:t>
          </a:r>
        </a:p>
      </dgm:t>
    </dgm:pt>
    <dgm:pt modelId="{32CA049E-6B77-4627-9BDC-E5026BEAECA6}" type="parTrans" cxnId="{817E0BAE-8AD6-44B9-A329-9468FC0C2A50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DE10FBFE-A4D0-4D95-AF95-1F22BFE6CA2A}" type="sibTrans" cxnId="{817E0BAE-8AD6-44B9-A329-9468FC0C2A50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E9E248A4-2637-443E-9159-DEFB3A6107D7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Ciencias Sociales (2º)</a:t>
          </a:r>
        </a:p>
      </dgm:t>
    </dgm:pt>
    <dgm:pt modelId="{9CF4B144-887A-4A24-BDFA-5720FC5A79BC}" type="parTrans" cxnId="{D5D5A505-A0EA-4D4A-9157-ED26B98C985A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E87E4690-7D66-4CE9-B8F2-A3A64F08F51C}" type="sibTrans" cxnId="{D5D5A505-A0EA-4D4A-9157-ED26B98C985A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67AF24F0-4CA3-4904-AE37-2157EDD80BAC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Trabajo Social (1º)</a:t>
          </a:r>
          <a:endParaRPr lang="es-ES" sz="1100" b="0" dirty="0">
            <a:latin typeface="Helvetica" panose="020B0604020202020204" pitchFamily="34" charset="0"/>
          </a:endParaRPr>
        </a:p>
      </dgm:t>
    </dgm:pt>
    <dgm:pt modelId="{7398C383-D00E-4CAE-874D-CB07314834D1}" type="parTrans" cxnId="{A361ED90-3F2F-4B31-850F-EAC802597CF2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D0AF87B0-C07A-4F6C-9EC4-CD70F58AFE67}" type="sibTrans" cxnId="{A361ED90-3F2F-4B31-850F-EAC802597CF2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C78D0EE0-D029-40DF-A168-06DA3E237DF8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Humanidades (1º)</a:t>
          </a:r>
        </a:p>
      </dgm:t>
    </dgm:pt>
    <dgm:pt modelId="{A8EEADAF-8FAB-43C9-A519-A71BAF21406E}" type="parTrans" cxnId="{C27C8BE5-B389-4661-AB5D-64B9BC0AE5AE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AD2D51EC-2C9E-4FD0-A94D-3E2A753A9D61}" type="sibTrans" cxnId="{C27C8BE5-B389-4661-AB5D-64B9BC0AE5AE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3F2AD676-ABB7-4DFA-8D17-36F8CD1330C3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Lenguas (1º y 2º)</a:t>
          </a:r>
        </a:p>
      </dgm:t>
    </dgm:pt>
    <dgm:pt modelId="{8F7EAA5F-43B1-4B5C-8023-0DDB18C3E9A4}" type="parTrans" cxnId="{7027C09F-535A-43B6-AE26-5B5E33140956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0808EBDF-D8A9-4A21-B544-AE25943C002B}" type="sibTrans" cxnId="{7027C09F-535A-43B6-AE26-5B5E33140956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CCF4E602-2409-42F5-9F71-53BC8150E0A3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Periodismo (1º)</a:t>
          </a:r>
        </a:p>
      </dgm:t>
    </dgm:pt>
    <dgm:pt modelId="{E39E61AC-4A14-4146-8F29-AC6EC6E5B8EA}" type="parTrans" cxnId="{F242A81B-A2D9-4958-AF3C-0C990B652C26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68ACEFB6-94AB-4E80-89F0-143CA6F1F54B}" type="sibTrans" cxnId="{F242A81B-A2D9-4958-AF3C-0C990B652C26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70CFE6EB-3E49-4263-AF35-21326A1E0F1C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Periodismo (2º)</a:t>
          </a:r>
        </a:p>
      </dgm:t>
    </dgm:pt>
    <dgm:pt modelId="{6FA26F6D-3D0F-4EB9-B9BB-84951C035C89}" type="parTrans" cxnId="{D4B10BDB-C87F-4964-9605-2D698E970FEF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BA781407-2A16-46A3-B048-389A32A196B0}" type="sibTrans" cxnId="{D4B10BDB-C87F-4964-9605-2D698E970FEF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C0AA3D84-091A-4EE1-9988-A9F2270C9A81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Educación (2º)</a:t>
          </a:r>
        </a:p>
      </dgm:t>
    </dgm:pt>
    <dgm:pt modelId="{E8068BF8-8749-42A6-8CCF-6E04C0474752}" type="parTrans" cxnId="{6EC03F68-9A1B-4B37-A585-E3D20E454D88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A6D077C9-EA48-43B2-91D8-1AF8A9CFD4F0}" type="sibTrans" cxnId="{6EC03F68-9A1B-4B37-A585-E3D20E454D88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49443B59-87E1-4E0D-975A-4A1BBFC43DF0}">
      <dgm:prSet phldrT="[Texto]" custT="1"/>
      <dgm:spPr/>
      <dgm:t>
        <a:bodyPr/>
        <a:lstStyle/>
        <a:p>
          <a:r>
            <a:rPr lang="es-ES" sz="1100" b="0" dirty="0">
              <a:latin typeface="Helvetica" panose="020B0604020202020204" pitchFamily="34" charset="0"/>
            </a:rPr>
            <a:t>Turismo (2º)</a:t>
          </a:r>
          <a:endParaRPr lang="es-ES" sz="1100" dirty="0">
            <a:latin typeface="Helvetica" panose="020B0604020202020204" pitchFamily="34" charset="0"/>
          </a:endParaRPr>
        </a:p>
        <a:p>
          <a:endParaRPr lang="es-ES" sz="1100" dirty="0">
            <a:latin typeface="Helvetica" panose="020B0604020202020204" pitchFamily="34" charset="0"/>
          </a:endParaRPr>
        </a:p>
      </dgm:t>
    </dgm:pt>
    <dgm:pt modelId="{31735D27-EC36-4116-89AA-64D8BC159B03}" type="parTrans" cxnId="{C21BD4D6-6F72-41ED-99F6-EB2EBECAD1B8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5177D9EC-990F-4768-BDE5-99B2046499BC}" type="sibTrans" cxnId="{C21BD4D6-6F72-41ED-99F6-EB2EBECAD1B8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89A20199-54B6-42AA-BD9F-97F7E5010074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Ciencias Sociales (1º)</a:t>
          </a:r>
        </a:p>
      </dgm:t>
    </dgm:pt>
    <dgm:pt modelId="{90B5EDF7-58FC-4BD2-8BB5-F80F95C2A2A8}" type="parTrans" cxnId="{CA2EEFD8-326C-4CD9-A600-DAC3C56F8FF6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ABE4550E-0F29-4302-AFE7-8F5E501166F0}" type="sibTrans" cxnId="{CA2EEFD8-326C-4CD9-A600-DAC3C56F8FF6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C9A97834-B1A0-4A14-B381-2DCD8F29B7BE}">
      <dgm:prSet phldrT="[Texto]" custT="1"/>
      <dgm:spPr/>
      <dgm:t>
        <a:bodyPr/>
        <a:lstStyle/>
        <a:p>
          <a:r>
            <a:rPr lang="es-ES" sz="1100" dirty="0">
              <a:latin typeface="Helvetica" panose="020B0604020202020204" pitchFamily="34" charset="0"/>
            </a:rPr>
            <a:t>Trabajo Social (2º)</a:t>
          </a:r>
        </a:p>
      </dgm:t>
    </dgm:pt>
    <dgm:pt modelId="{0FD05982-3B22-495C-B371-C144293C4DFD}" type="parTrans" cxnId="{5AE73E3A-BF80-4AD7-8610-F78B0C42AA5A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A7156074-96B9-4B22-B9FC-9BF1B6ED6AB2}" type="sibTrans" cxnId="{5AE73E3A-BF80-4AD7-8610-F78B0C42AA5A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F9C3E639-F20C-4B7F-AF51-9827259E62A6}">
      <dgm:prSet phldrT="[Texto]" custT="1"/>
      <dgm:spPr/>
      <dgm:t>
        <a:bodyPr/>
        <a:lstStyle/>
        <a:p>
          <a:endParaRPr lang="es-ES" sz="1100" dirty="0">
            <a:latin typeface="Helvetica" panose="020B0604020202020204" pitchFamily="34" charset="0"/>
          </a:endParaRPr>
        </a:p>
      </dgm:t>
    </dgm:pt>
    <dgm:pt modelId="{A4F19C03-78E9-4027-9725-5D6E3C3B48BB}" type="parTrans" cxnId="{F1840E77-C945-4A10-B973-B52605FAB122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80AD670B-3078-4587-A429-C3243B38B4EC}" type="sibTrans" cxnId="{F1840E77-C945-4A10-B973-B52605FAB122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EF633AEB-4A21-4088-9B1F-BA52877873D6}">
      <dgm:prSet phldrT="[Texto]" custT="1"/>
      <dgm:spPr/>
      <dgm:t>
        <a:bodyPr/>
        <a:lstStyle/>
        <a:p>
          <a:r>
            <a:rPr lang="es-ES" sz="1100" b="0" dirty="0">
              <a:latin typeface="Helvetica" panose="020B0604020202020204" pitchFamily="34" charset="0"/>
            </a:rPr>
            <a:t>Actividad Física (1º)</a:t>
          </a:r>
          <a:endParaRPr lang="es-ES" sz="1100" dirty="0">
            <a:latin typeface="Helvetica" panose="020B0604020202020204" pitchFamily="34" charset="0"/>
          </a:endParaRPr>
        </a:p>
      </dgm:t>
    </dgm:pt>
    <dgm:pt modelId="{90A063FE-9B53-4D47-B20E-9D8207E0811D}" type="parTrans" cxnId="{6643DC10-C67B-4222-B40C-42F04709C4BB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816888FB-47BE-401C-AB85-DEC8333F7E2B}" type="sibTrans" cxnId="{6643DC10-C67B-4222-B40C-42F04709C4BB}">
      <dgm:prSet/>
      <dgm:spPr/>
      <dgm:t>
        <a:bodyPr/>
        <a:lstStyle/>
        <a:p>
          <a:endParaRPr lang="es-ES" sz="1100">
            <a:latin typeface="Helvetica" panose="020B0604020202020204" pitchFamily="34" charset="0"/>
          </a:endParaRPr>
        </a:p>
      </dgm:t>
    </dgm:pt>
    <dgm:pt modelId="{E540ECAA-AB90-4A71-95E7-FC5F417E0294}" type="pres">
      <dgm:prSet presAssocID="{3F19D588-16BA-4A0B-9513-354D5EE27174}" presName="rootNode" presStyleCnt="0">
        <dgm:presLayoutVars>
          <dgm:chMax/>
          <dgm:chPref/>
          <dgm:dir/>
          <dgm:animLvl val="lvl"/>
        </dgm:presLayoutVars>
      </dgm:prSet>
      <dgm:spPr/>
    </dgm:pt>
    <dgm:pt modelId="{7F09A24B-7A82-442F-A72B-04996A8E0020}" type="pres">
      <dgm:prSet presAssocID="{9AA56C5C-87A5-49EC-BDE7-55B6B147C738}" presName="composite" presStyleCnt="0"/>
      <dgm:spPr/>
    </dgm:pt>
    <dgm:pt modelId="{C3F882BD-06F7-478A-BC21-BC076F109A35}" type="pres">
      <dgm:prSet presAssocID="{9AA56C5C-87A5-49EC-BDE7-55B6B147C738}" presName="ParentText" presStyleLbl="node1" presStyleIdx="0" presStyleCnt="8" custScaleX="107202" custScaleY="261729" custLinFactNeighborX="7581" custLinFactNeighborY="-4584">
        <dgm:presLayoutVars>
          <dgm:chMax val="1"/>
          <dgm:chPref val="1"/>
          <dgm:bulletEnabled val="1"/>
        </dgm:presLayoutVars>
      </dgm:prSet>
      <dgm:spPr/>
    </dgm:pt>
    <dgm:pt modelId="{90C5C02D-A684-49B4-9FA5-477156FA2BA1}" type="pres">
      <dgm:prSet presAssocID="{9AA56C5C-87A5-49EC-BDE7-55B6B147C738}" presName="Image" presStyleLbl="bgImgPlace1" presStyleIdx="0" presStyleCnt="8" custLinFactNeighborX="7581" custLinFactNeighborY="-78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FD5DE56D-95D9-4473-BFF8-C6FB754DCD53}" type="pres">
      <dgm:prSet presAssocID="{9AA56C5C-87A5-49EC-BDE7-55B6B147C738}" presName="ChildText" presStyleLbl="fgAcc1" presStyleIdx="0" presStyleCnt="8" custScaleX="273743" custScaleY="119989" custLinFactNeighborX="31934" custLinFactNeighborY="1461">
        <dgm:presLayoutVars>
          <dgm:chMax val="0"/>
          <dgm:chPref val="0"/>
          <dgm:bulletEnabled val="1"/>
        </dgm:presLayoutVars>
      </dgm:prSet>
      <dgm:spPr/>
    </dgm:pt>
    <dgm:pt modelId="{8118DC9F-33DF-4E6A-89CA-350D0A0F29D5}" type="pres">
      <dgm:prSet presAssocID="{4EB7F950-CA82-430E-A2EE-EA5DD425B22A}" presName="sibTrans" presStyleCnt="0"/>
      <dgm:spPr/>
    </dgm:pt>
    <dgm:pt modelId="{38D18A3D-4589-4C97-BA57-2078A4AB3BD9}" type="pres">
      <dgm:prSet presAssocID="{1BED7026-76F4-471E-8AB2-177DC998DBC5}" presName="composite" presStyleCnt="0"/>
      <dgm:spPr/>
    </dgm:pt>
    <dgm:pt modelId="{924FEEDD-4D2B-4DD2-8D37-E38842A8200E}" type="pres">
      <dgm:prSet presAssocID="{1BED7026-76F4-471E-8AB2-177DC998DBC5}" presName="ParentText" presStyleLbl="node1" presStyleIdx="1" presStyleCnt="8" custScaleX="114284" custScaleY="232581">
        <dgm:presLayoutVars>
          <dgm:chMax val="1"/>
          <dgm:chPref val="1"/>
          <dgm:bulletEnabled val="1"/>
        </dgm:presLayoutVars>
      </dgm:prSet>
      <dgm:spPr/>
    </dgm:pt>
    <dgm:pt modelId="{77050CA6-076A-41F6-A93E-0DF7E579BE06}" type="pres">
      <dgm:prSet presAssocID="{1BED7026-76F4-471E-8AB2-177DC998DBC5}" presName="Image" presStyleLbl="bgImgPlace1" presStyleIdx="1" presStyleCnt="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64240E03-6539-40F1-8BA2-7BF1D8E6E059}" type="pres">
      <dgm:prSet presAssocID="{1BED7026-76F4-471E-8AB2-177DC998DBC5}" presName="ChildText" presStyleLbl="fgAcc1" presStyleIdx="1" presStyleCnt="8" custScaleX="242674" custScaleY="145329" custLinFactNeighborY="17131">
        <dgm:presLayoutVars>
          <dgm:chMax val="0"/>
          <dgm:chPref val="0"/>
          <dgm:bulletEnabled val="1"/>
        </dgm:presLayoutVars>
      </dgm:prSet>
      <dgm:spPr/>
    </dgm:pt>
    <dgm:pt modelId="{3B051B2B-A123-4A3D-A3B2-C4D92703A17C}" type="pres">
      <dgm:prSet presAssocID="{F3DA26E9-BF1B-47EA-8846-9EE25A32D5FD}" presName="sibTrans" presStyleCnt="0"/>
      <dgm:spPr/>
    </dgm:pt>
    <dgm:pt modelId="{46CADF3B-D0DC-4D52-A2ED-8B3AC534F9B2}" type="pres">
      <dgm:prSet presAssocID="{3B434FC6-60E0-4B8E-9495-89942E9190F8}" presName="composite" presStyleCnt="0"/>
      <dgm:spPr/>
    </dgm:pt>
    <dgm:pt modelId="{6538CB41-5387-4A73-9067-A173A897E233}" type="pres">
      <dgm:prSet presAssocID="{3B434FC6-60E0-4B8E-9495-89942E9190F8}" presName="ParentText" presStyleLbl="node1" presStyleIdx="2" presStyleCnt="8" custScaleY="156778">
        <dgm:presLayoutVars>
          <dgm:chMax val="1"/>
          <dgm:chPref val="1"/>
          <dgm:bulletEnabled val="1"/>
        </dgm:presLayoutVars>
      </dgm:prSet>
      <dgm:spPr/>
    </dgm:pt>
    <dgm:pt modelId="{E2A64C85-96F2-4015-A329-6D027009052F}" type="pres">
      <dgm:prSet presAssocID="{3B434FC6-60E0-4B8E-9495-89942E9190F8}" presName="Image" presStyleLbl="bgImgPlace1" presStyleIdx="2" presStyleCnt="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6D4E1C8B-5018-4195-AE4E-40AD9A959E58}" type="pres">
      <dgm:prSet presAssocID="{3B434FC6-60E0-4B8E-9495-89942E9190F8}" presName="ChildText" presStyleLbl="fgAcc1" presStyleIdx="2" presStyleCnt="8" custScaleX="259910">
        <dgm:presLayoutVars>
          <dgm:chMax val="0"/>
          <dgm:chPref val="0"/>
          <dgm:bulletEnabled val="1"/>
        </dgm:presLayoutVars>
      </dgm:prSet>
      <dgm:spPr/>
    </dgm:pt>
    <dgm:pt modelId="{121FF531-A612-4801-942D-5656AFEDBAB5}" type="pres">
      <dgm:prSet presAssocID="{977D2A19-7BE3-4D13-A2F6-7E87D6AA2C8E}" presName="sibTrans" presStyleCnt="0"/>
      <dgm:spPr/>
    </dgm:pt>
    <dgm:pt modelId="{F8E91295-C6F9-4521-83D2-C3E169534334}" type="pres">
      <dgm:prSet presAssocID="{7658DF9F-78A4-449E-94D5-A5B2FEB9BDE2}" presName="composite" presStyleCnt="0"/>
      <dgm:spPr/>
    </dgm:pt>
    <dgm:pt modelId="{5A62EB71-7822-4F83-A20B-28101B2F356A}" type="pres">
      <dgm:prSet presAssocID="{7658DF9F-78A4-449E-94D5-A5B2FEB9BDE2}" presName="ParentText" presStyleLbl="node1" presStyleIdx="3" presStyleCnt="8" custScaleX="108274" custScaleY="255138">
        <dgm:presLayoutVars>
          <dgm:chMax val="1"/>
          <dgm:chPref val="1"/>
          <dgm:bulletEnabled val="1"/>
        </dgm:presLayoutVars>
      </dgm:prSet>
      <dgm:spPr/>
    </dgm:pt>
    <dgm:pt modelId="{4C08378D-06CC-4A94-A217-ACC7517B3415}" type="pres">
      <dgm:prSet presAssocID="{7658DF9F-78A4-449E-94D5-A5B2FEB9BDE2}" presName="Image" presStyleLbl="bgImgPlace1" presStyleIdx="3" presStyleCnt="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3A4354C7-726B-42EF-BD9A-15E811865DE1}" type="pres">
      <dgm:prSet presAssocID="{7658DF9F-78A4-449E-94D5-A5B2FEB9BDE2}" presName="ChildText" presStyleLbl="fgAcc1" presStyleIdx="3" presStyleCnt="8" custScaleX="307782" custScaleY="149370">
        <dgm:presLayoutVars>
          <dgm:chMax val="0"/>
          <dgm:chPref val="0"/>
          <dgm:bulletEnabled val="1"/>
        </dgm:presLayoutVars>
      </dgm:prSet>
      <dgm:spPr/>
    </dgm:pt>
    <dgm:pt modelId="{436C4D85-DBE0-48D3-8110-87A4D673372C}" type="pres">
      <dgm:prSet presAssocID="{A44A7750-B432-4A0A-B768-6ADF9C72BDC1}" presName="sibTrans" presStyleCnt="0"/>
      <dgm:spPr/>
    </dgm:pt>
    <dgm:pt modelId="{7CC05949-167F-4623-96A1-8F80E2724E56}" type="pres">
      <dgm:prSet presAssocID="{385F1585-99C5-4A36-89A0-049E9A0822CB}" presName="composite" presStyleCnt="0"/>
      <dgm:spPr/>
    </dgm:pt>
    <dgm:pt modelId="{BD7B4F16-AB79-4F10-A13C-7E393398F7ED}" type="pres">
      <dgm:prSet presAssocID="{385F1585-99C5-4A36-89A0-049E9A0822CB}" presName="ParentText" presStyleLbl="node1" presStyleIdx="4" presStyleCnt="8" custScaleX="120369" custScaleY="198101">
        <dgm:presLayoutVars>
          <dgm:chMax val="1"/>
          <dgm:chPref val="1"/>
          <dgm:bulletEnabled val="1"/>
        </dgm:presLayoutVars>
      </dgm:prSet>
      <dgm:spPr/>
    </dgm:pt>
    <dgm:pt modelId="{D07F0B12-A2DC-4712-931A-3138656E1984}" type="pres">
      <dgm:prSet presAssocID="{385F1585-99C5-4A36-89A0-049E9A0822CB}" presName="Image" presStyleLbl="bgImgPlace1" presStyleIdx="4" presStyleCnt="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E3ED289F-283A-43EE-A55B-7E6C09F44C29}" type="pres">
      <dgm:prSet presAssocID="{385F1585-99C5-4A36-89A0-049E9A0822CB}" presName="ChildText" presStyleLbl="fgAcc1" presStyleIdx="4" presStyleCnt="8" custScaleX="228973" custScaleY="167575" custLinFactNeighborX="4562" custLinFactNeighborY="4383">
        <dgm:presLayoutVars>
          <dgm:chMax val="0"/>
          <dgm:chPref val="0"/>
          <dgm:bulletEnabled val="1"/>
        </dgm:presLayoutVars>
      </dgm:prSet>
      <dgm:spPr/>
    </dgm:pt>
    <dgm:pt modelId="{D352DE2B-F6B3-4077-AB87-242E529F7EF1}" type="pres">
      <dgm:prSet presAssocID="{2C82AF6D-CC96-461C-8E31-DE8A66D6A358}" presName="sibTrans" presStyleCnt="0"/>
      <dgm:spPr/>
    </dgm:pt>
    <dgm:pt modelId="{13A90B8E-B9ED-4313-8636-058EF8424B32}" type="pres">
      <dgm:prSet presAssocID="{C0FFD463-1F56-4CCE-9466-AC7232399865}" presName="composite" presStyleCnt="0"/>
      <dgm:spPr/>
    </dgm:pt>
    <dgm:pt modelId="{698877B0-C0EA-45B4-8E9B-EA2C34CC1730}" type="pres">
      <dgm:prSet presAssocID="{C0FFD463-1F56-4CCE-9466-AC7232399865}" presName="ParentText" presStyleLbl="node1" presStyleIdx="5" presStyleCnt="8" custScaleY="156778">
        <dgm:presLayoutVars>
          <dgm:chMax val="1"/>
          <dgm:chPref val="1"/>
          <dgm:bulletEnabled val="1"/>
        </dgm:presLayoutVars>
      </dgm:prSet>
      <dgm:spPr/>
    </dgm:pt>
    <dgm:pt modelId="{955D9170-2A36-4681-8099-199A34DCB7CD}" type="pres">
      <dgm:prSet presAssocID="{C0FFD463-1F56-4CCE-9466-AC7232399865}" presName="Image" presStyleLbl="bgImgPlace1" presStyleIdx="5" presStyleCnt="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D5C649E6-43CB-4964-B187-57991E957148}" type="pres">
      <dgm:prSet presAssocID="{C0FFD463-1F56-4CCE-9466-AC7232399865}" presName="ChildText" presStyleLbl="fgAcc1" presStyleIdx="5" presStyleCnt="8" custScaleX="167236">
        <dgm:presLayoutVars>
          <dgm:chMax val="0"/>
          <dgm:chPref val="0"/>
          <dgm:bulletEnabled val="1"/>
        </dgm:presLayoutVars>
      </dgm:prSet>
      <dgm:spPr/>
    </dgm:pt>
    <dgm:pt modelId="{70DAECFE-31E1-49F7-8B62-D17A5C3F7719}" type="pres">
      <dgm:prSet presAssocID="{7C93519A-60A4-4AA8-B30D-7DD8625DA59A}" presName="sibTrans" presStyleCnt="0"/>
      <dgm:spPr/>
    </dgm:pt>
    <dgm:pt modelId="{799C765B-4944-495B-82C3-5716D6D382DD}" type="pres">
      <dgm:prSet presAssocID="{6F728A2F-94A4-4D26-9DED-3E612A314B99}" presName="composite" presStyleCnt="0"/>
      <dgm:spPr/>
    </dgm:pt>
    <dgm:pt modelId="{E097D1EF-7D60-4501-8757-8890812B05EB}" type="pres">
      <dgm:prSet presAssocID="{6F728A2F-94A4-4D26-9DED-3E612A314B99}" presName="ParentText" presStyleLbl="node1" presStyleIdx="6" presStyleCnt="8" custScaleX="130023" custScaleY="202322">
        <dgm:presLayoutVars>
          <dgm:chMax val="1"/>
          <dgm:chPref val="1"/>
          <dgm:bulletEnabled val="1"/>
        </dgm:presLayoutVars>
      </dgm:prSet>
      <dgm:spPr/>
    </dgm:pt>
    <dgm:pt modelId="{D9FA9CF9-2EE8-4883-B7B5-073B2C2DA717}" type="pres">
      <dgm:prSet presAssocID="{6F728A2F-94A4-4D26-9DED-3E612A314B99}" presName="Image" presStyleLbl="b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D229303F-915E-4489-9235-605E062288CD}" type="pres">
      <dgm:prSet presAssocID="{6F728A2F-94A4-4D26-9DED-3E612A314B99}" presName="ChildText" presStyleLbl="fgAcc1" presStyleIdx="6" presStyleCnt="8" custScaleX="270723">
        <dgm:presLayoutVars>
          <dgm:chMax val="0"/>
          <dgm:chPref val="0"/>
          <dgm:bulletEnabled val="1"/>
        </dgm:presLayoutVars>
      </dgm:prSet>
      <dgm:spPr/>
    </dgm:pt>
    <dgm:pt modelId="{476D528C-97A2-4CE3-BB18-05E9ADC54442}" type="pres">
      <dgm:prSet presAssocID="{54146C90-2F6C-4115-84C1-E89D37401EE8}" presName="sibTrans" presStyleCnt="0"/>
      <dgm:spPr/>
    </dgm:pt>
    <dgm:pt modelId="{27294D28-4F4E-4056-A075-89B5D07999A7}" type="pres">
      <dgm:prSet presAssocID="{3C359B2C-6854-4802-B7AB-F7EE09709901}" presName="composite" presStyleCnt="0"/>
      <dgm:spPr/>
    </dgm:pt>
    <dgm:pt modelId="{EE30C1A8-6D3D-4D8A-BD0D-65C6E7DDF5EA}" type="pres">
      <dgm:prSet presAssocID="{3C359B2C-6854-4802-B7AB-F7EE09709901}" presName="ParentText" presStyleLbl="node1" presStyleIdx="7" presStyleCnt="8" custScaleX="126128" custScaleY="216859">
        <dgm:presLayoutVars>
          <dgm:chMax val="1"/>
          <dgm:chPref val="1"/>
          <dgm:bulletEnabled val="1"/>
        </dgm:presLayoutVars>
      </dgm:prSet>
      <dgm:spPr/>
    </dgm:pt>
    <dgm:pt modelId="{2B57DAE2-B366-4EC6-8D7A-DAB4994280B8}" type="pres">
      <dgm:prSet presAssocID="{3C359B2C-6854-4802-B7AB-F7EE09709901}" presName="Image" presStyleLbl="bgImgPlace1" presStyleIdx="7" presStyleCnt="8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C5F1424C-2A02-4D55-A7B2-EF9F8467874B}" type="pres">
      <dgm:prSet presAssocID="{3C359B2C-6854-4802-B7AB-F7EE09709901}" presName="ChildText" presStyleLbl="fgAcc1" presStyleIdx="7" presStyleCnt="8" custScaleX="171305">
        <dgm:presLayoutVars>
          <dgm:chMax val="0"/>
          <dgm:chPref val="0"/>
          <dgm:bulletEnabled val="1"/>
        </dgm:presLayoutVars>
      </dgm:prSet>
      <dgm:spPr/>
    </dgm:pt>
  </dgm:ptLst>
  <dgm:cxnLst>
    <dgm:cxn modelId="{69667102-17C0-4B41-9D06-135289E54F11}" srcId="{3F19D588-16BA-4A0B-9513-354D5EE27174}" destId="{7658DF9F-78A4-449E-94D5-A5B2FEB9BDE2}" srcOrd="3" destOrd="0" parTransId="{5BBB343F-3848-4764-B096-564C287ADBB0}" sibTransId="{A44A7750-B432-4A0A-B768-6ADF9C72BDC1}"/>
    <dgm:cxn modelId="{D5D5A505-A0EA-4D4A-9157-ED26B98C985A}" srcId="{6F728A2F-94A4-4D26-9DED-3E612A314B99}" destId="{E9E248A4-2637-443E-9159-DEFB3A6107D7}" srcOrd="0" destOrd="0" parTransId="{9CF4B144-887A-4A24-BDFA-5720FC5A79BC}" sibTransId="{E87E4690-7D66-4CE9-B8F2-A3A64F08F51C}"/>
    <dgm:cxn modelId="{7AC2600A-2BEE-4527-A239-3108635F9F51}" type="presOf" srcId="{77D07B16-9ED1-4AA4-B354-04E2CB9CE6C3}" destId="{FD5DE56D-95D9-4473-BFF8-C6FB754DCD53}" srcOrd="0" destOrd="0" presId="urn:microsoft.com/office/officeart/2008/layout/TitledPictureBlocks"/>
    <dgm:cxn modelId="{9F12CD10-A8A0-4CB9-A1B2-ED8FFC92883C}" srcId="{3F19D588-16BA-4A0B-9513-354D5EE27174}" destId="{1BED7026-76F4-471E-8AB2-177DC998DBC5}" srcOrd="1" destOrd="0" parTransId="{33B7ECF3-88E4-4359-A970-275B88C85224}" sibTransId="{F3DA26E9-BF1B-47EA-8846-9EE25A32D5FD}"/>
    <dgm:cxn modelId="{6643DC10-C67B-4222-B40C-42F04709C4BB}" srcId="{9AA56C5C-87A5-49EC-BDE7-55B6B147C738}" destId="{EF633AEB-4A21-4088-9B1F-BA52877873D6}" srcOrd="1" destOrd="0" parTransId="{90A063FE-9B53-4D47-B20E-9D8207E0811D}" sibTransId="{816888FB-47BE-401C-AB85-DEC8333F7E2B}"/>
    <dgm:cxn modelId="{0E7DCC17-FA10-4599-812E-39FAF6BE443B}" type="presOf" srcId="{6F728A2F-94A4-4D26-9DED-3E612A314B99}" destId="{E097D1EF-7D60-4501-8757-8890812B05EB}" srcOrd="0" destOrd="0" presId="urn:microsoft.com/office/officeart/2008/layout/TitledPictureBlocks"/>
    <dgm:cxn modelId="{F242A81B-A2D9-4958-AF3C-0C990B652C26}" srcId="{C0FFD463-1F56-4CCE-9466-AC7232399865}" destId="{CCF4E602-2409-42F5-9F71-53BC8150E0A3}" srcOrd="0" destOrd="0" parTransId="{E39E61AC-4A14-4146-8F29-AC6EC6E5B8EA}" sibTransId="{68ACEFB6-94AB-4E80-89F0-143CA6F1F54B}"/>
    <dgm:cxn modelId="{08059B1E-B513-4547-B70C-A4FC78E11A29}" type="presOf" srcId="{3C359B2C-6854-4802-B7AB-F7EE09709901}" destId="{EE30C1A8-6D3D-4D8A-BD0D-65C6E7DDF5EA}" srcOrd="0" destOrd="0" presId="urn:microsoft.com/office/officeart/2008/layout/TitledPictureBlocks"/>
    <dgm:cxn modelId="{3ADFE120-0D77-41E1-9630-5E3621DB3C6F}" srcId="{3F19D588-16BA-4A0B-9513-354D5EE27174}" destId="{C0FFD463-1F56-4CCE-9466-AC7232399865}" srcOrd="5" destOrd="0" parTransId="{1B3A633F-3B36-4B30-9A6E-F7B656EDFEA0}" sibTransId="{7C93519A-60A4-4AA8-B30D-7DD8625DA59A}"/>
    <dgm:cxn modelId="{08DBD828-91ED-4D61-960F-81FDB47FD45A}" type="presOf" srcId="{C9A97834-B1A0-4A14-B381-2DCD8F29B7BE}" destId="{D229303F-915E-4489-9235-605E062288CD}" srcOrd="0" destOrd="1" presId="urn:microsoft.com/office/officeart/2008/layout/TitledPictureBlocks"/>
    <dgm:cxn modelId="{E285C62B-6C60-44AC-B4EB-5C5E6921BCD7}" srcId="{3C359B2C-6854-4802-B7AB-F7EE09709901}" destId="{D167B56B-FD94-4C3E-A41A-9E73A6FDC971}" srcOrd="0" destOrd="0" parTransId="{30BA63D5-E3AA-4E66-BB8D-B492FFDFD9B5}" sibTransId="{70DB0472-5A35-4B09-9A10-FA9170CBF024}"/>
    <dgm:cxn modelId="{E2837E2C-2DA4-43AD-AF71-AFA1AAA7E024}" srcId="{385F1585-99C5-4A36-89A0-049E9A0822CB}" destId="{5B377B72-5486-44CE-873F-922D106CC9FB}" srcOrd="0" destOrd="0" parTransId="{4D7C6687-163C-4E62-931D-2C44F66F3A1B}" sibTransId="{84ACC5BF-FC9D-417D-A5CA-79E40A96912C}"/>
    <dgm:cxn modelId="{815F1D2D-8DA3-4E43-A4BF-DC6822AB0EC0}" type="presOf" srcId="{C9AD9C4C-62C8-459D-989E-F0E9960F28F8}" destId="{64240E03-6539-40F1-8BA2-7BF1D8E6E059}" srcOrd="0" destOrd="0" presId="urn:microsoft.com/office/officeart/2008/layout/TitledPictureBlocks"/>
    <dgm:cxn modelId="{97892530-644A-4279-9049-4513674C4CA4}" type="presOf" srcId="{F9C3E639-F20C-4B7F-AF51-9827259E62A6}" destId="{FD5DE56D-95D9-4473-BFF8-C6FB754DCD53}" srcOrd="0" destOrd="2" presId="urn:microsoft.com/office/officeart/2008/layout/TitledPictureBlocks"/>
    <dgm:cxn modelId="{2F973A33-BF40-44B7-9FCB-01B55058645D}" type="presOf" srcId="{3F19D588-16BA-4A0B-9513-354D5EE27174}" destId="{E540ECAA-AB90-4A71-95E7-FC5F417E0294}" srcOrd="0" destOrd="0" presId="urn:microsoft.com/office/officeart/2008/layout/TitledPictureBlocks"/>
    <dgm:cxn modelId="{5AE73E3A-BF80-4AD7-8610-F78B0C42AA5A}" srcId="{6F728A2F-94A4-4D26-9DED-3E612A314B99}" destId="{C9A97834-B1A0-4A14-B381-2DCD8F29B7BE}" srcOrd="1" destOrd="0" parTransId="{0FD05982-3B22-495C-B371-C144293C4DFD}" sibTransId="{A7156074-96B9-4B22-B9FC-9BF1B6ED6AB2}"/>
    <dgm:cxn modelId="{E76C3F40-C188-4974-AE57-4826DCDA4728}" type="presOf" srcId="{C78D0EE0-D029-40DF-A168-06DA3E237DF8}" destId="{3A4354C7-726B-42EF-BD9A-15E811865DE1}" srcOrd="0" destOrd="1" presId="urn:microsoft.com/office/officeart/2008/layout/TitledPictureBlocks"/>
    <dgm:cxn modelId="{28700046-A2F5-4623-A340-D327530E99B6}" type="presOf" srcId="{EF633AEB-4A21-4088-9B1F-BA52877873D6}" destId="{FD5DE56D-95D9-4473-BFF8-C6FB754DCD53}" srcOrd="0" destOrd="1" presId="urn:microsoft.com/office/officeart/2008/layout/TitledPictureBlocks"/>
    <dgm:cxn modelId="{DBDA6447-3EE6-44C4-85A1-04D95B58603C}" type="presOf" srcId="{70CFE6EB-3E49-4263-AF35-21326A1E0F1C}" destId="{E3ED289F-283A-43EE-A55B-7E6C09F44C29}" srcOrd="0" destOrd="1" presId="urn:microsoft.com/office/officeart/2008/layout/TitledPictureBlocks"/>
    <dgm:cxn modelId="{6EC03F68-9A1B-4B37-A585-E3D20E454D88}" srcId="{1BED7026-76F4-471E-8AB2-177DC998DBC5}" destId="{C0AA3D84-091A-4EE1-9988-A9F2270C9A81}" srcOrd="2" destOrd="0" parTransId="{E8068BF8-8749-42A6-8CCF-6E04C0474752}" sibTransId="{A6D077C9-EA48-43B2-91D8-1AF8A9CFD4F0}"/>
    <dgm:cxn modelId="{A9596468-06FB-41EA-A9CB-E856C5A58262}" type="presOf" srcId="{C0AA3D84-091A-4EE1-9988-A9F2270C9A81}" destId="{64240E03-6539-40F1-8BA2-7BF1D8E6E059}" srcOrd="0" destOrd="2" presId="urn:microsoft.com/office/officeart/2008/layout/TitledPictureBlocks"/>
    <dgm:cxn modelId="{AB48A568-B4B8-42C3-9B30-C1A3B270CC08}" type="presOf" srcId="{1BED7026-76F4-471E-8AB2-177DC998DBC5}" destId="{924FEEDD-4D2B-4DD2-8D37-E38842A8200E}" srcOrd="0" destOrd="0" presId="urn:microsoft.com/office/officeart/2008/layout/TitledPictureBlocks"/>
    <dgm:cxn modelId="{5B2D6E4E-7769-4F98-8875-4CD3A1828E80}" type="presOf" srcId="{385F1585-99C5-4A36-89A0-049E9A0822CB}" destId="{BD7B4F16-AB79-4F10-A13C-7E393398F7ED}" srcOrd="0" destOrd="0" presId="urn:microsoft.com/office/officeart/2008/layout/TitledPictureBlocks"/>
    <dgm:cxn modelId="{4A82F96F-EA6B-4A8B-9C5A-8F781FC941CF}" type="presOf" srcId="{7658DF9F-78A4-449E-94D5-A5B2FEB9BDE2}" destId="{5A62EB71-7822-4F83-A20B-28101B2F356A}" srcOrd="0" destOrd="0" presId="urn:microsoft.com/office/officeart/2008/layout/TitledPictureBlocks"/>
    <dgm:cxn modelId="{5C335D70-FDF4-4A47-BCC5-F67F446993F5}" srcId="{3F19D588-16BA-4A0B-9513-354D5EE27174}" destId="{9AA56C5C-87A5-49EC-BDE7-55B6B147C738}" srcOrd="0" destOrd="0" parTransId="{FB3B341E-C06D-40E4-8F1C-CE63D98D908D}" sibTransId="{4EB7F950-CA82-430E-A2EE-EA5DD425B22A}"/>
    <dgm:cxn modelId="{A5F5B072-1665-4C46-9F1C-2A6169A529FB}" srcId="{3F19D588-16BA-4A0B-9513-354D5EE27174}" destId="{6F728A2F-94A4-4D26-9DED-3E612A314B99}" srcOrd="6" destOrd="0" parTransId="{119EE80E-7C13-4115-8803-979D60BF5B8D}" sibTransId="{54146C90-2F6C-4115-84C1-E89D37401EE8}"/>
    <dgm:cxn modelId="{CBECB953-3880-4968-A389-12FCBE4FE7BD}" type="presOf" srcId="{3F2AD676-ABB7-4DFA-8D17-36F8CD1330C3}" destId="{64240E03-6539-40F1-8BA2-7BF1D8E6E059}" srcOrd="0" destOrd="1" presId="urn:microsoft.com/office/officeart/2008/layout/TitledPictureBlocks"/>
    <dgm:cxn modelId="{F1840E77-C945-4A10-B973-B52605FAB122}" srcId="{9AA56C5C-87A5-49EC-BDE7-55B6B147C738}" destId="{F9C3E639-F20C-4B7F-AF51-9827259E62A6}" srcOrd="2" destOrd="0" parTransId="{A4F19C03-78E9-4027-9725-5D6E3C3B48BB}" sibTransId="{80AD670B-3078-4587-A429-C3243B38B4EC}"/>
    <dgm:cxn modelId="{A361ED90-3F2F-4B31-850F-EAC802597CF2}" srcId="{3B434FC6-60E0-4B8E-9495-89942E9190F8}" destId="{67AF24F0-4CA3-4904-AE37-2157EDD80BAC}" srcOrd="0" destOrd="0" parTransId="{7398C383-D00E-4CAE-874D-CB07314834D1}" sibTransId="{D0AF87B0-C07A-4F6C-9EC4-CD70F58AFE67}"/>
    <dgm:cxn modelId="{7027C09F-535A-43B6-AE26-5B5E33140956}" srcId="{1BED7026-76F4-471E-8AB2-177DC998DBC5}" destId="{3F2AD676-ABB7-4DFA-8D17-36F8CD1330C3}" srcOrd="1" destOrd="0" parTransId="{8F7EAA5F-43B1-4B5C-8023-0DDB18C3E9A4}" sibTransId="{0808EBDF-D8A9-4A21-B544-AE25943C002B}"/>
    <dgm:cxn modelId="{2F17BEA5-A82B-4DBE-B3FA-2D791EE95EE4}" srcId="{3F19D588-16BA-4A0B-9513-354D5EE27174}" destId="{385F1585-99C5-4A36-89A0-049E9A0822CB}" srcOrd="4" destOrd="0" parTransId="{A63CEA81-4C80-4A09-8058-AF1B00FBDEE4}" sibTransId="{2C82AF6D-CC96-461C-8E31-DE8A66D6A358}"/>
    <dgm:cxn modelId="{29AC43AA-68BF-4325-AA9C-443688A51A3F}" type="presOf" srcId="{E9E248A4-2637-443E-9159-DEFB3A6107D7}" destId="{D229303F-915E-4489-9235-605E062288CD}" srcOrd="0" destOrd="0" presId="urn:microsoft.com/office/officeart/2008/layout/TitledPictureBlocks"/>
    <dgm:cxn modelId="{817E0BAE-8AD6-44B9-A329-9468FC0C2A50}" srcId="{1BED7026-76F4-471E-8AB2-177DC998DBC5}" destId="{C9AD9C4C-62C8-459D-989E-F0E9960F28F8}" srcOrd="0" destOrd="0" parTransId="{32CA049E-6B77-4627-9BDC-E5026BEAECA6}" sibTransId="{DE10FBFE-A4D0-4D95-AF95-1F22BFE6CA2A}"/>
    <dgm:cxn modelId="{466A93B1-4674-4441-AA4E-A9C38AD488FC}" srcId="{7658DF9F-78A4-449E-94D5-A5B2FEB9BDE2}" destId="{7961030C-188B-4CE5-AC43-2E838720DF14}" srcOrd="0" destOrd="0" parTransId="{62077FBB-03A4-41D7-81B9-0795D31661CA}" sibTransId="{74EED737-26AF-4CEA-BF6A-07BBDD341C2E}"/>
    <dgm:cxn modelId="{37D06FB4-222F-4845-ABA5-B37B7C1DB68B}" type="presOf" srcId="{89A20199-54B6-42AA-BD9F-97F7E5010074}" destId="{3A4354C7-726B-42EF-BD9A-15E811865DE1}" srcOrd="0" destOrd="2" presId="urn:microsoft.com/office/officeart/2008/layout/TitledPictureBlocks"/>
    <dgm:cxn modelId="{A2876FB5-C97B-4749-AC0A-FE8AB631F4F2}" type="presOf" srcId="{67AF24F0-4CA3-4904-AE37-2157EDD80BAC}" destId="{6D4E1C8B-5018-4195-AE4E-40AD9A959E58}" srcOrd="0" destOrd="0" presId="urn:microsoft.com/office/officeart/2008/layout/TitledPictureBlocks"/>
    <dgm:cxn modelId="{E19197B9-E5AB-4529-8F68-D635A069E9C2}" type="presOf" srcId="{9AA56C5C-87A5-49EC-BDE7-55B6B147C738}" destId="{C3F882BD-06F7-478A-BC21-BC076F109A35}" srcOrd="0" destOrd="0" presId="urn:microsoft.com/office/officeart/2008/layout/TitledPictureBlocks"/>
    <dgm:cxn modelId="{E755DFB9-1CD4-4B99-900A-99B82FBA270D}" srcId="{9AA56C5C-87A5-49EC-BDE7-55B6B147C738}" destId="{77D07B16-9ED1-4AA4-B354-04E2CB9CE6C3}" srcOrd="0" destOrd="0" parTransId="{C46C3984-0589-4B0F-A849-14517CEFFB10}" sibTransId="{1B8987F4-D86D-4600-917E-43F79A11156B}"/>
    <dgm:cxn modelId="{22D81DBC-DC05-4514-A9F2-6D0EE466C934}" srcId="{3F19D588-16BA-4A0B-9513-354D5EE27174}" destId="{3B434FC6-60E0-4B8E-9495-89942E9190F8}" srcOrd="2" destOrd="0" parTransId="{233F5A1E-A823-4A70-A7FE-52D79D27F046}" sibTransId="{977D2A19-7BE3-4D13-A2F6-7E87D6AA2C8E}"/>
    <dgm:cxn modelId="{E276C1C2-DD85-4482-AC97-9A5DE7670860}" srcId="{3F19D588-16BA-4A0B-9513-354D5EE27174}" destId="{3C359B2C-6854-4802-B7AB-F7EE09709901}" srcOrd="7" destOrd="0" parTransId="{4142F649-0393-4767-96C6-D045B051510A}" sibTransId="{C74D890A-1B77-42E8-AD21-8A38FE06C718}"/>
    <dgm:cxn modelId="{06892DC6-77F2-4384-A284-DCB6ADB2CF20}" type="presOf" srcId="{D167B56B-FD94-4C3E-A41A-9E73A6FDC971}" destId="{C5F1424C-2A02-4D55-A7B2-EF9F8467874B}" srcOrd="0" destOrd="0" presId="urn:microsoft.com/office/officeart/2008/layout/TitledPictureBlocks"/>
    <dgm:cxn modelId="{0C2D1BCB-A388-47FF-B72D-069D7495341C}" type="presOf" srcId="{49443B59-87E1-4E0D-975A-4A1BBFC43DF0}" destId="{E3ED289F-283A-43EE-A55B-7E6C09F44C29}" srcOrd="0" destOrd="2" presId="urn:microsoft.com/office/officeart/2008/layout/TitledPictureBlocks"/>
    <dgm:cxn modelId="{C21BD4D6-6F72-41ED-99F6-EB2EBECAD1B8}" srcId="{385F1585-99C5-4A36-89A0-049E9A0822CB}" destId="{49443B59-87E1-4E0D-975A-4A1BBFC43DF0}" srcOrd="2" destOrd="0" parTransId="{31735D27-EC36-4116-89AA-64D8BC159B03}" sibTransId="{5177D9EC-990F-4768-BDE5-99B2046499BC}"/>
    <dgm:cxn modelId="{CA2EEFD8-326C-4CD9-A600-DAC3C56F8FF6}" srcId="{7658DF9F-78A4-449E-94D5-A5B2FEB9BDE2}" destId="{89A20199-54B6-42AA-BD9F-97F7E5010074}" srcOrd="2" destOrd="0" parTransId="{90B5EDF7-58FC-4BD2-8BB5-F80F95C2A2A8}" sibTransId="{ABE4550E-0F29-4302-AFE7-8F5E501166F0}"/>
    <dgm:cxn modelId="{D4B10BDB-C87F-4964-9605-2D698E970FEF}" srcId="{385F1585-99C5-4A36-89A0-049E9A0822CB}" destId="{70CFE6EB-3E49-4263-AF35-21326A1E0F1C}" srcOrd="1" destOrd="0" parTransId="{6FA26F6D-3D0F-4EB9-B9BB-84951C035C89}" sibTransId="{BA781407-2A16-46A3-B048-389A32A196B0}"/>
    <dgm:cxn modelId="{4216F2E3-B5AD-4703-AF79-9A64902D99BE}" type="presOf" srcId="{CCF4E602-2409-42F5-9F71-53BC8150E0A3}" destId="{D5C649E6-43CB-4964-B187-57991E957148}" srcOrd="0" destOrd="0" presId="urn:microsoft.com/office/officeart/2008/layout/TitledPictureBlocks"/>
    <dgm:cxn modelId="{C27C8BE5-B389-4661-AB5D-64B9BC0AE5AE}" srcId="{7658DF9F-78A4-449E-94D5-A5B2FEB9BDE2}" destId="{C78D0EE0-D029-40DF-A168-06DA3E237DF8}" srcOrd="1" destOrd="0" parTransId="{A8EEADAF-8FAB-43C9-A519-A71BAF21406E}" sibTransId="{AD2D51EC-2C9E-4FD0-A94D-3E2A753A9D61}"/>
    <dgm:cxn modelId="{5BE3A5F2-CB6B-499E-B418-1EDA134CC80D}" type="presOf" srcId="{5B377B72-5486-44CE-873F-922D106CC9FB}" destId="{E3ED289F-283A-43EE-A55B-7E6C09F44C29}" srcOrd="0" destOrd="0" presId="urn:microsoft.com/office/officeart/2008/layout/TitledPictureBlocks"/>
    <dgm:cxn modelId="{A92745F3-13A3-45E3-893A-9F5E01919D71}" type="presOf" srcId="{3B434FC6-60E0-4B8E-9495-89942E9190F8}" destId="{6538CB41-5387-4A73-9067-A173A897E233}" srcOrd="0" destOrd="0" presId="urn:microsoft.com/office/officeart/2008/layout/TitledPictureBlocks"/>
    <dgm:cxn modelId="{D35735F6-B852-473D-850B-204BCBE4A9BF}" type="presOf" srcId="{C0FFD463-1F56-4CCE-9466-AC7232399865}" destId="{698877B0-C0EA-45B4-8E9B-EA2C34CC1730}" srcOrd="0" destOrd="0" presId="urn:microsoft.com/office/officeart/2008/layout/TitledPictureBlocks"/>
    <dgm:cxn modelId="{456231F8-2836-473B-92E8-B8A01C23BA0C}" type="presOf" srcId="{7961030C-188B-4CE5-AC43-2E838720DF14}" destId="{3A4354C7-726B-42EF-BD9A-15E811865DE1}" srcOrd="0" destOrd="0" presId="urn:microsoft.com/office/officeart/2008/layout/TitledPictureBlocks"/>
    <dgm:cxn modelId="{9DF60383-5BB7-47FD-BB89-521A716D974F}" type="presParOf" srcId="{E540ECAA-AB90-4A71-95E7-FC5F417E0294}" destId="{7F09A24B-7A82-442F-A72B-04996A8E0020}" srcOrd="0" destOrd="0" presId="urn:microsoft.com/office/officeart/2008/layout/TitledPictureBlocks"/>
    <dgm:cxn modelId="{AD2B2FB9-B7CB-46AD-BA9A-A5E44B12567D}" type="presParOf" srcId="{7F09A24B-7A82-442F-A72B-04996A8E0020}" destId="{C3F882BD-06F7-478A-BC21-BC076F109A35}" srcOrd="0" destOrd="0" presId="urn:microsoft.com/office/officeart/2008/layout/TitledPictureBlocks"/>
    <dgm:cxn modelId="{4772C18E-6D89-47F4-91F3-11BC423E1552}" type="presParOf" srcId="{7F09A24B-7A82-442F-A72B-04996A8E0020}" destId="{90C5C02D-A684-49B4-9FA5-477156FA2BA1}" srcOrd="1" destOrd="0" presId="urn:microsoft.com/office/officeart/2008/layout/TitledPictureBlocks"/>
    <dgm:cxn modelId="{450201C3-F346-4C2F-B4C2-B4915C5701A5}" type="presParOf" srcId="{7F09A24B-7A82-442F-A72B-04996A8E0020}" destId="{FD5DE56D-95D9-4473-BFF8-C6FB754DCD53}" srcOrd="2" destOrd="0" presId="urn:microsoft.com/office/officeart/2008/layout/TitledPictureBlocks"/>
    <dgm:cxn modelId="{26BD20FE-95F0-4551-88FE-A6E3A87538E6}" type="presParOf" srcId="{E540ECAA-AB90-4A71-95E7-FC5F417E0294}" destId="{8118DC9F-33DF-4E6A-89CA-350D0A0F29D5}" srcOrd="1" destOrd="0" presId="urn:microsoft.com/office/officeart/2008/layout/TitledPictureBlocks"/>
    <dgm:cxn modelId="{E11C803A-69E9-440F-9FAF-480E0FE3E21E}" type="presParOf" srcId="{E540ECAA-AB90-4A71-95E7-FC5F417E0294}" destId="{38D18A3D-4589-4C97-BA57-2078A4AB3BD9}" srcOrd="2" destOrd="0" presId="urn:microsoft.com/office/officeart/2008/layout/TitledPictureBlocks"/>
    <dgm:cxn modelId="{54FE7A41-E651-4E71-BF83-80D7AAA3F926}" type="presParOf" srcId="{38D18A3D-4589-4C97-BA57-2078A4AB3BD9}" destId="{924FEEDD-4D2B-4DD2-8D37-E38842A8200E}" srcOrd="0" destOrd="0" presId="urn:microsoft.com/office/officeart/2008/layout/TitledPictureBlocks"/>
    <dgm:cxn modelId="{1A584186-6487-48EC-A017-25576BD18DB0}" type="presParOf" srcId="{38D18A3D-4589-4C97-BA57-2078A4AB3BD9}" destId="{77050CA6-076A-41F6-A93E-0DF7E579BE06}" srcOrd="1" destOrd="0" presId="urn:microsoft.com/office/officeart/2008/layout/TitledPictureBlocks"/>
    <dgm:cxn modelId="{8B6B9D9B-B98E-4062-A731-9E5C34F151D7}" type="presParOf" srcId="{38D18A3D-4589-4C97-BA57-2078A4AB3BD9}" destId="{64240E03-6539-40F1-8BA2-7BF1D8E6E059}" srcOrd="2" destOrd="0" presId="urn:microsoft.com/office/officeart/2008/layout/TitledPictureBlocks"/>
    <dgm:cxn modelId="{7C3CD047-6A5D-448D-A789-F76D5E73D344}" type="presParOf" srcId="{E540ECAA-AB90-4A71-95E7-FC5F417E0294}" destId="{3B051B2B-A123-4A3D-A3B2-C4D92703A17C}" srcOrd="3" destOrd="0" presId="urn:microsoft.com/office/officeart/2008/layout/TitledPictureBlocks"/>
    <dgm:cxn modelId="{6793303B-29F4-4AF7-83EA-230BEB2EF5C8}" type="presParOf" srcId="{E540ECAA-AB90-4A71-95E7-FC5F417E0294}" destId="{46CADF3B-D0DC-4D52-A2ED-8B3AC534F9B2}" srcOrd="4" destOrd="0" presId="urn:microsoft.com/office/officeart/2008/layout/TitledPictureBlocks"/>
    <dgm:cxn modelId="{BF2B8D71-568A-4C19-BFC9-4AAD1C58C775}" type="presParOf" srcId="{46CADF3B-D0DC-4D52-A2ED-8B3AC534F9B2}" destId="{6538CB41-5387-4A73-9067-A173A897E233}" srcOrd="0" destOrd="0" presId="urn:microsoft.com/office/officeart/2008/layout/TitledPictureBlocks"/>
    <dgm:cxn modelId="{8F970FA1-BF30-4947-B7CE-CDC115482FC2}" type="presParOf" srcId="{46CADF3B-D0DC-4D52-A2ED-8B3AC534F9B2}" destId="{E2A64C85-96F2-4015-A329-6D027009052F}" srcOrd="1" destOrd="0" presId="urn:microsoft.com/office/officeart/2008/layout/TitledPictureBlocks"/>
    <dgm:cxn modelId="{DCDC47A0-6985-45F2-A6AA-44C67EBB5107}" type="presParOf" srcId="{46CADF3B-D0DC-4D52-A2ED-8B3AC534F9B2}" destId="{6D4E1C8B-5018-4195-AE4E-40AD9A959E58}" srcOrd="2" destOrd="0" presId="urn:microsoft.com/office/officeart/2008/layout/TitledPictureBlocks"/>
    <dgm:cxn modelId="{32AB5E5A-BFDF-43CB-9D9F-E14C024DD0C6}" type="presParOf" srcId="{E540ECAA-AB90-4A71-95E7-FC5F417E0294}" destId="{121FF531-A612-4801-942D-5656AFEDBAB5}" srcOrd="5" destOrd="0" presId="urn:microsoft.com/office/officeart/2008/layout/TitledPictureBlocks"/>
    <dgm:cxn modelId="{16560CFF-3AD3-4841-B0EE-48EDFD2A3318}" type="presParOf" srcId="{E540ECAA-AB90-4A71-95E7-FC5F417E0294}" destId="{F8E91295-C6F9-4521-83D2-C3E169534334}" srcOrd="6" destOrd="0" presId="urn:microsoft.com/office/officeart/2008/layout/TitledPictureBlocks"/>
    <dgm:cxn modelId="{24982550-CCF2-40FC-97FB-DF77C33CF419}" type="presParOf" srcId="{F8E91295-C6F9-4521-83D2-C3E169534334}" destId="{5A62EB71-7822-4F83-A20B-28101B2F356A}" srcOrd="0" destOrd="0" presId="urn:microsoft.com/office/officeart/2008/layout/TitledPictureBlocks"/>
    <dgm:cxn modelId="{729F898C-4D81-42EB-886D-84BC6F6AD8F6}" type="presParOf" srcId="{F8E91295-C6F9-4521-83D2-C3E169534334}" destId="{4C08378D-06CC-4A94-A217-ACC7517B3415}" srcOrd="1" destOrd="0" presId="urn:microsoft.com/office/officeart/2008/layout/TitledPictureBlocks"/>
    <dgm:cxn modelId="{282F21A3-5CA3-4404-9610-19F8886937D7}" type="presParOf" srcId="{F8E91295-C6F9-4521-83D2-C3E169534334}" destId="{3A4354C7-726B-42EF-BD9A-15E811865DE1}" srcOrd="2" destOrd="0" presId="urn:microsoft.com/office/officeart/2008/layout/TitledPictureBlocks"/>
    <dgm:cxn modelId="{FFAB885E-A044-46C9-81EB-25284EF2BA15}" type="presParOf" srcId="{E540ECAA-AB90-4A71-95E7-FC5F417E0294}" destId="{436C4D85-DBE0-48D3-8110-87A4D673372C}" srcOrd="7" destOrd="0" presId="urn:microsoft.com/office/officeart/2008/layout/TitledPictureBlocks"/>
    <dgm:cxn modelId="{346B328B-8E86-47BD-B10F-D949F8505EDB}" type="presParOf" srcId="{E540ECAA-AB90-4A71-95E7-FC5F417E0294}" destId="{7CC05949-167F-4623-96A1-8F80E2724E56}" srcOrd="8" destOrd="0" presId="urn:microsoft.com/office/officeart/2008/layout/TitledPictureBlocks"/>
    <dgm:cxn modelId="{A78D5461-0B5A-40E1-85C4-67A00D796012}" type="presParOf" srcId="{7CC05949-167F-4623-96A1-8F80E2724E56}" destId="{BD7B4F16-AB79-4F10-A13C-7E393398F7ED}" srcOrd="0" destOrd="0" presId="urn:microsoft.com/office/officeart/2008/layout/TitledPictureBlocks"/>
    <dgm:cxn modelId="{0009B0FB-5236-4F71-ACFE-3B92E69F3819}" type="presParOf" srcId="{7CC05949-167F-4623-96A1-8F80E2724E56}" destId="{D07F0B12-A2DC-4712-931A-3138656E1984}" srcOrd="1" destOrd="0" presId="urn:microsoft.com/office/officeart/2008/layout/TitledPictureBlocks"/>
    <dgm:cxn modelId="{5921319F-0CB4-4B17-B253-E6652B2BB923}" type="presParOf" srcId="{7CC05949-167F-4623-96A1-8F80E2724E56}" destId="{E3ED289F-283A-43EE-A55B-7E6C09F44C29}" srcOrd="2" destOrd="0" presId="urn:microsoft.com/office/officeart/2008/layout/TitledPictureBlocks"/>
    <dgm:cxn modelId="{745E46FB-C6EC-4591-A822-98C02781D6D4}" type="presParOf" srcId="{E540ECAA-AB90-4A71-95E7-FC5F417E0294}" destId="{D352DE2B-F6B3-4077-AB87-242E529F7EF1}" srcOrd="9" destOrd="0" presId="urn:microsoft.com/office/officeart/2008/layout/TitledPictureBlocks"/>
    <dgm:cxn modelId="{45A40579-6780-47DE-BE28-330B3A10081A}" type="presParOf" srcId="{E540ECAA-AB90-4A71-95E7-FC5F417E0294}" destId="{13A90B8E-B9ED-4313-8636-058EF8424B32}" srcOrd="10" destOrd="0" presId="urn:microsoft.com/office/officeart/2008/layout/TitledPictureBlocks"/>
    <dgm:cxn modelId="{5A7659BB-C6E3-4B74-B47F-80BAF668826B}" type="presParOf" srcId="{13A90B8E-B9ED-4313-8636-058EF8424B32}" destId="{698877B0-C0EA-45B4-8E9B-EA2C34CC1730}" srcOrd="0" destOrd="0" presId="urn:microsoft.com/office/officeart/2008/layout/TitledPictureBlocks"/>
    <dgm:cxn modelId="{143D6543-9AEB-4982-99AA-92AFD06565E1}" type="presParOf" srcId="{13A90B8E-B9ED-4313-8636-058EF8424B32}" destId="{955D9170-2A36-4681-8099-199A34DCB7CD}" srcOrd="1" destOrd="0" presId="urn:microsoft.com/office/officeart/2008/layout/TitledPictureBlocks"/>
    <dgm:cxn modelId="{13F45622-E82F-4E00-9453-D9F640E1BF8E}" type="presParOf" srcId="{13A90B8E-B9ED-4313-8636-058EF8424B32}" destId="{D5C649E6-43CB-4964-B187-57991E957148}" srcOrd="2" destOrd="0" presId="urn:microsoft.com/office/officeart/2008/layout/TitledPictureBlocks"/>
    <dgm:cxn modelId="{18E8CBE6-C46D-4990-ADDF-D3AB79BDF9D9}" type="presParOf" srcId="{E540ECAA-AB90-4A71-95E7-FC5F417E0294}" destId="{70DAECFE-31E1-49F7-8B62-D17A5C3F7719}" srcOrd="11" destOrd="0" presId="urn:microsoft.com/office/officeart/2008/layout/TitledPictureBlocks"/>
    <dgm:cxn modelId="{72BBE26A-E80D-4F45-BD61-22FA24F9EAFA}" type="presParOf" srcId="{E540ECAA-AB90-4A71-95E7-FC5F417E0294}" destId="{799C765B-4944-495B-82C3-5716D6D382DD}" srcOrd="12" destOrd="0" presId="urn:microsoft.com/office/officeart/2008/layout/TitledPictureBlocks"/>
    <dgm:cxn modelId="{36DF741B-58E0-4E0A-926E-B90838E43740}" type="presParOf" srcId="{799C765B-4944-495B-82C3-5716D6D382DD}" destId="{E097D1EF-7D60-4501-8757-8890812B05EB}" srcOrd="0" destOrd="0" presId="urn:microsoft.com/office/officeart/2008/layout/TitledPictureBlocks"/>
    <dgm:cxn modelId="{1F75C716-5581-4B02-A6E0-6E9904289BB7}" type="presParOf" srcId="{799C765B-4944-495B-82C3-5716D6D382DD}" destId="{D9FA9CF9-2EE8-4883-B7B5-073B2C2DA717}" srcOrd="1" destOrd="0" presId="urn:microsoft.com/office/officeart/2008/layout/TitledPictureBlocks"/>
    <dgm:cxn modelId="{8E15FC7A-22CB-4D23-A7D2-54C8801A7F31}" type="presParOf" srcId="{799C765B-4944-495B-82C3-5716D6D382DD}" destId="{D229303F-915E-4489-9235-605E062288CD}" srcOrd="2" destOrd="0" presId="urn:microsoft.com/office/officeart/2008/layout/TitledPictureBlocks"/>
    <dgm:cxn modelId="{4F297422-A03D-430E-A3C3-6E5EA17C09E7}" type="presParOf" srcId="{E540ECAA-AB90-4A71-95E7-FC5F417E0294}" destId="{476D528C-97A2-4CE3-BB18-05E9ADC54442}" srcOrd="13" destOrd="0" presId="urn:microsoft.com/office/officeart/2008/layout/TitledPictureBlocks"/>
    <dgm:cxn modelId="{1BDC1559-E6C7-4422-8198-E46C54A042B5}" type="presParOf" srcId="{E540ECAA-AB90-4A71-95E7-FC5F417E0294}" destId="{27294D28-4F4E-4056-A075-89B5D07999A7}" srcOrd="14" destOrd="0" presId="urn:microsoft.com/office/officeart/2008/layout/TitledPictureBlocks"/>
    <dgm:cxn modelId="{1AD802F5-8C8F-458B-82B6-CEEFD5F176ED}" type="presParOf" srcId="{27294D28-4F4E-4056-A075-89B5D07999A7}" destId="{EE30C1A8-6D3D-4D8A-BD0D-65C6E7DDF5EA}" srcOrd="0" destOrd="0" presId="urn:microsoft.com/office/officeart/2008/layout/TitledPictureBlocks"/>
    <dgm:cxn modelId="{960AE172-C2ED-4160-941D-8E3CB7268412}" type="presParOf" srcId="{27294D28-4F4E-4056-A075-89B5D07999A7}" destId="{2B57DAE2-B366-4EC6-8D7A-DAB4994280B8}" srcOrd="1" destOrd="0" presId="urn:microsoft.com/office/officeart/2008/layout/TitledPictureBlocks"/>
    <dgm:cxn modelId="{524421EB-5B2E-4234-9C80-46878E62044B}" type="presParOf" srcId="{27294D28-4F4E-4056-A075-89B5D07999A7}" destId="{C5F1424C-2A02-4D55-A7B2-EF9F8467874B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DA7F312-15E1-4190-87B1-BE767EF7A46B}" type="doc">
      <dgm:prSet loTypeId="urn:microsoft.com/office/officeart/2008/layout/BendingPictureBlocks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0BD1431-9E03-4D8B-8FC7-A3A85744072A}">
      <dgm:prSet phldrT="[Texto]" custT="1"/>
      <dgm:spPr/>
      <dgm:t>
        <a:bodyPr/>
        <a:lstStyle/>
        <a:p>
          <a:r>
            <a:rPr lang="es-ES" sz="1400" b="0" dirty="0">
              <a:latin typeface="Helvetica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administración</a:t>
          </a:r>
        </a:p>
      </dgm:t>
    </dgm:pt>
    <dgm:pt modelId="{D3B256B7-31DD-49FF-B3B8-EFC942D5FC6C}" type="parTrans" cxnId="{C2771C10-EF72-4D3D-BCC4-3B61C7FD5623}">
      <dgm:prSet/>
      <dgm:spPr/>
      <dgm:t>
        <a:bodyPr/>
        <a:lstStyle/>
        <a:p>
          <a:endParaRPr lang="es-ES" sz="2000" b="0">
            <a:latin typeface="Helvetica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4B190BD9-833C-4404-91B7-6CE31CF1D640}" type="sibTrans" cxnId="{C2771C10-EF72-4D3D-BCC4-3B61C7FD5623}">
      <dgm:prSet/>
      <dgm:spPr/>
      <dgm:t>
        <a:bodyPr/>
        <a:lstStyle/>
        <a:p>
          <a:endParaRPr lang="es-ES" sz="2000" b="0">
            <a:latin typeface="Helvetica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39B5F6BE-1BFD-41BF-B499-C865A4EB94EA}">
      <dgm:prSet phldrT="[Texto]" custT="1"/>
      <dgm:spPr/>
      <dgm:t>
        <a:bodyPr/>
        <a:lstStyle/>
        <a:p>
          <a:r>
            <a:rPr lang="es-ES" sz="1400" b="0" dirty="0">
              <a:latin typeface="Helvetica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universidad</a:t>
          </a:r>
        </a:p>
      </dgm:t>
    </dgm:pt>
    <dgm:pt modelId="{94B70B14-E494-42E6-8EF0-193FDE8ACAAD}" type="parTrans" cxnId="{0DF65655-3157-44D0-A406-356569C4C258}">
      <dgm:prSet/>
      <dgm:spPr/>
      <dgm:t>
        <a:bodyPr/>
        <a:lstStyle/>
        <a:p>
          <a:endParaRPr lang="es-ES" sz="2000" b="0">
            <a:latin typeface="Helvetica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8AB4FC26-06D7-4C52-8D1D-1AE5DD01E926}" type="sibTrans" cxnId="{0DF65655-3157-44D0-A406-356569C4C258}">
      <dgm:prSet/>
      <dgm:spPr/>
      <dgm:t>
        <a:bodyPr/>
        <a:lstStyle/>
        <a:p>
          <a:endParaRPr lang="es-ES" sz="2000" b="0">
            <a:latin typeface="Helvetica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D7BFDA46-E954-4935-A4C2-3E34DADFE0F2}">
      <dgm:prSet phldrT="[Texto]" custT="1"/>
      <dgm:spPr/>
      <dgm:t>
        <a:bodyPr/>
        <a:lstStyle/>
        <a:p>
          <a:r>
            <a:rPr lang="es-ES" sz="1400" b="0" dirty="0">
              <a:latin typeface="Helvetica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empresa</a:t>
          </a:r>
        </a:p>
      </dgm:t>
    </dgm:pt>
    <dgm:pt modelId="{C9AE81F6-0656-4677-87DD-51497A854363}" type="parTrans" cxnId="{A3DED8CD-4642-4194-8320-AC140A0E8AE2}">
      <dgm:prSet/>
      <dgm:spPr/>
      <dgm:t>
        <a:bodyPr/>
        <a:lstStyle/>
        <a:p>
          <a:endParaRPr lang="es-ES" sz="2000" b="0">
            <a:latin typeface="Helvetica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335426B3-DD8F-49B5-B543-29129AE1DDBE}" type="sibTrans" cxnId="{A3DED8CD-4642-4194-8320-AC140A0E8AE2}">
      <dgm:prSet/>
      <dgm:spPr/>
      <dgm:t>
        <a:bodyPr/>
        <a:lstStyle/>
        <a:p>
          <a:endParaRPr lang="es-ES" sz="2000" b="0">
            <a:latin typeface="Helvetica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C5ADAC0A-C816-4A23-9D5C-12AC11353349}">
      <dgm:prSet phldrT="[Texto]" custT="1"/>
      <dgm:spPr/>
      <dgm:t>
        <a:bodyPr/>
        <a:lstStyle/>
        <a:p>
          <a:r>
            <a:rPr lang="es-ES" sz="1400" b="0" dirty="0">
              <a:latin typeface="Helvetica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alumnado</a:t>
          </a:r>
        </a:p>
      </dgm:t>
    </dgm:pt>
    <dgm:pt modelId="{DF4B42BB-38F7-4A5D-8814-B4867BAA1E18}" type="parTrans" cxnId="{A5A74D73-7A6D-45EE-AF30-90356E7F424D}">
      <dgm:prSet/>
      <dgm:spPr/>
      <dgm:t>
        <a:bodyPr/>
        <a:lstStyle/>
        <a:p>
          <a:endParaRPr lang="es-ES" sz="2000" b="0">
            <a:latin typeface="Helvetica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AF1B2983-DBA4-45C5-9A20-FB51E19E90F3}" type="sibTrans" cxnId="{A5A74D73-7A6D-45EE-AF30-90356E7F424D}">
      <dgm:prSet/>
      <dgm:spPr/>
      <dgm:t>
        <a:bodyPr/>
        <a:lstStyle/>
        <a:p>
          <a:endParaRPr lang="es-ES" sz="2000" b="0">
            <a:latin typeface="Helvetica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dgm:t>
    </dgm:pt>
    <dgm:pt modelId="{1669567F-4221-44F2-B4ED-B2E7B932DBD9}" type="pres">
      <dgm:prSet presAssocID="{FDA7F312-15E1-4190-87B1-BE767EF7A46B}" presName="Name0" presStyleCnt="0">
        <dgm:presLayoutVars>
          <dgm:dir/>
          <dgm:resizeHandles/>
        </dgm:presLayoutVars>
      </dgm:prSet>
      <dgm:spPr/>
    </dgm:pt>
    <dgm:pt modelId="{9A159903-5B12-4224-91C1-8827A79784A2}" type="pres">
      <dgm:prSet presAssocID="{F0BD1431-9E03-4D8B-8FC7-A3A85744072A}" presName="composite" presStyleCnt="0"/>
      <dgm:spPr/>
    </dgm:pt>
    <dgm:pt modelId="{97E74A4C-6723-4FA8-BACA-0CC631C75C61}" type="pres">
      <dgm:prSet presAssocID="{F0BD1431-9E03-4D8B-8FC7-A3A85744072A}" presName="rect1" presStyleLbl="b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058FFB17-3EE5-4B7F-A1E3-2A101C73CAEB}" type="pres">
      <dgm:prSet presAssocID="{F0BD1431-9E03-4D8B-8FC7-A3A85744072A}" presName="rect2" presStyleLbl="node1" presStyleIdx="0" presStyleCnt="4" custScaleX="118177" custScaleY="100779">
        <dgm:presLayoutVars>
          <dgm:bulletEnabled val="1"/>
        </dgm:presLayoutVars>
      </dgm:prSet>
      <dgm:spPr/>
    </dgm:pt>
    <dgm:pt modelId="{6DD0F7FD-9D58-4BF4-9B13-4B704975D960}" type="pres">
      <dgm:prSet presAssocID="{4B190BD9-833C-4404-91B7-6CE31CF1D640}" presName="sibTrans" presStyleCnt="0"/>
      <dgm:spPr/>
    </dgm:pt>
    <dgm:pt modelId="{E788D673-51A8-4C89-9B62-752255343B47}" type="pres">
      <dgm:prSet presAssocID="{39B5F6BE-1BFD-41BF-B499-C865A4EB94EA}" presName="composite" presStyleCnt="0"/>
      <dgm:spPr/>
    </dgm:pt>
    <dgm:pt modelId="{D41105A1-3652-411C-A914-C4094CC8B4C8}" type="pres">
      <dgm:prSet presAssocID="{39B5F6BE-1BFD-41BF-B499-C865A4EB94EA}" presName="rect1" presStyleLbl="b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CD9FEE2E-34F6-4FD7-AC2B-9797DAD3DF4A}" type="pres">
      <dgm:prSet presAssocID="{39B5F6BE-1BFD-41BF-B499-C865A4EB94EA}" presName="rect2" presStyleLbl="node1" presStyleIdx="1" presStyleCnt="4">
        <dgm:presLayoutVars>
          <dgm:bulletEnabled val="1"/>
        </dgm:presLayoutVars>
      </dgm:prSet>
      <dgm:spPr/>
    </dgm:pt>
    <dgm:pt modelId="{1100876F-D461-410C-A95A-4486CBBF0E34}" type="pres">
      <dgm:prSet presAssocID="{8AB4FC26-06D7-4C52-8D1D-1AE5DD01E926}" presName="sibTrans" presStyleCnt="0"/>
      <dgm:spPr/>
    </dgm:pt>
    <dgm:pt modelId="{9990C22D-F509-4F48-A681-A7077746C14C}" type="pres">
      <dgm:prSet presAssocID="{D7BFDA46-E954-4935-A4C2-3E34DADFE0F2}" presName="composite" presStyleCnt="0"/>
      <dgm:spPr/>
    </dgm:pt>
    <dgm:pt modelId="{D1105E58-4D1F-47A8-BB75-52B161F6723D}" type="pres">
      <dgm:prSet presAssocID="{D7BFDA46-E954-4935-A4C2-3E34DADFE0F2}" presName="rect1" presStyleLbl="b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8FACD8E8-DAE3-4830-9861-0B9B5FE439A4}" type="pres">
      <dgm:prSet presAssocID="{D7BFDA46-E954-4935-A4C2-3E34DADFE0F2}" presName="rect2" presStyleLbl="node1" presStyleIdx="2" presStyleCnt="4">
        <dgm:presLayoutVars>
          <dgm:bulletEnabled val="1"/>
        </dgm:presLayoutVars>
      </dgm:prSet>
      <dgm:spPr/>
    </dgm:pt>
    <dgm:pt modelId="{E597559B-D576-4304-BB88-03D1F3E7BF77}" type="pres">
      <dgm:prSet presAssocID="{335426B3-DD8F-49B5-B543-29129AE1DDBE}" presName="sibTrans" presStyleCnt="0"/>
      <dgm:spPr/>
    </dgm:pt>
    <dgm:pt modelId="{37F367A9-ED4A-44DD-8269-FFBEE6097D53}" type="pres">
      <dgm:prSet presAssocID="{C5ADAC0A-C816-4A23-9D5C-12AC11353349}" presName="composite" presStyleCnt="0"/>
      <dgm:spPr/>
    </dgm:pt>
    <dgm:pt modelId="{CE644F66-FCDA-4FFC-A671-2356B0E4C366}" type="pres">
      <dgm:prSet presAssocID="{C5ADAC0A-C816-4A23-9D5C-12AC11353349}" presName="rect1" presStyleLbl="b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26CCE847-0427-4927-A1BA-48C86E7CB14C}" type="pres">
      <dgm:prSet presAssocID="{C5ADAC0A-C816-4A23-9D5C-12AC11353349}" presName="rect2" presStyleLbl="node1" presStyleIdx="3" presStyleCnt="4">
        <dgm:presLayoutVars>
          <dgm:bulletEnabled val="1"/>
        </dgm:presLayoutVars>
      </dgm:prSet>
      <dgm:spPr/>
    </dgm:pt>
  </dgm:ptLst>
  <dgm:cxnLst>
    <dgm:cxn modelId="{849B4E05-1297-447B-944E-10305F383222}" type="presOf" srcId="{39B5F6BE-1BFD-41BF-B499-C865A4EB94EA}" destId="{CD9FEE2E-34F6-4FD7-AC2B-9797DAD3DF4A}" srcOrd="0" destOrd="0" presId="urn:microsoft.com/office/officeart/2008/layout/BendingPictureBlocks"/>
    <dgm:cxn modelId="{C2771C10-EF72-4D3D-BCC4-3B61C7FD5623}" srcId="{FDA7F312-15E1-4190-87B1-BE767EF7A46B}" destId="{F0BD1431-9E03-4D8B-8FC7-A3A85744072A}" srcOrd="0" destOrd="0" parTransId="{D3B256B7-31DD-49FF-B3B8-EFC942D5FC6C}" sibTransId="{4B190BD9-833C-4404-91B7-6CE31CF1D640}"/>
    <dgm:cxn modelId="{5F541A37-9917-4A2E-89CB-D23E722FB23B}" type="presOf" srcId="{F0BD1431-9E03-4D8B-8FC7-A3A85744072A}" destId="{058FFB17-3EE5-4B7F-A1E3-2A101C73CAEB}" srcOrd="0" destOrd="0" presId="urn:microsoft.com/office/officeart/2008/layout/BendingPictureBlocks"/>
    <dgm:cxn modelId="{7FE3E565-03D1-4331-93AB-A00B64F1B40D}" type="presOf" srcId="{C5ADAC0A-C816-4A23-9D5C-12AC11353349}" destId="{26CCE847-0427-4927-A1BA-48C86E7CB14C}" srcOrd="0" destOrd="0" presId="urn:microsoft.com/office/officeart/2008/layout/BendingPictureBlocks"/>
    <dgm:cxn modelId="{A5A74D73-7A6D-45EE-AF30-90356E7F424D}" srcId="{FDA7F312-15E1-4190-87B1-BE767EF7A46B}" destId="{C5ADAC0A-C816-4A23-9D5C-12AC11353349}" srcOrd="3" destOrd="0" parTransId="{DF4B42BB-38F7-4A5D-8814-B4867BAA1E18}" sibTransId="{AF1B2983-DBA4-45C5-9A20-FB51E19E90F3}"/>
    <dgm:cxn modelId="{0DF65655-3157-44D0-A406-356569C4C258}" srcId="{FDA7F312-15E1-4190-87B1-BE767EF7A46B}" destId="{39B5F6BE-1BFD-41BF-B499-C865A4EB94EA}" srcOrd="1" destOrd="0" parTransId="{94B70B14-E494-42E6-8EF0-193FDE8ACAAD}" sibTransId="{8AB4FC26-06D7-4C52-8D1D-1AE5DD01E926}"/>
    <dgm:cxn modelId="{E73329C6-43AE-4DAA-9921-873EE3C37C6C}" type="presOf" srcId="{D7BFDA46-E954-4935-A4C2-3E34DADFE0F2}" destId="{8FACD8E8-DAE3-4830-9861-0B9B5FE439A4}" srcOrd="0" destOrd="0" presId="urn:microsoft.com/office/officeart/2008/layout/BendingPictureBlocks"/>
    <dgm:cxn modelId="{A3DED8CD-4642-4194-8320-AC140A0E8AE2}" srcId="{FDA7F312-15E1-4190-87B1-BE767EF7A46B}" destId="{D7BFDA46-E954-4935-A4C2-3E34DADFE0F2}" srcOrd="2" destOrd="0" parTransId="{C9AE81F6-0656-4677-87DD-51497A854363}" sibTransId="{335426B3-DD8F-49B5-B543-29129AE1DDBE}"/>
    <dgm:cxn modelId="{7AB8A8DF-FC49-4FFE-9FDF-4A32D84CB15D}" type="presOf" srcId="{FDA7F312-15E1-4190-87B1-BE767EF7A46B}" destId="{1669567F-4221-44F2-B4ED-B2E7B932DBD9}" srcOrd="0" destOrd="0" presId="urn:microsoft.com/office/officeart/2008/layout/BendingPictureBlocks"/>
    <dgm:cxn modelId="{540ED18C-329D-4541-B4E8-9C16AEE61CD9}" type="presParOf" srcId="{1669567F-4221-44F2-B4ED-B2E7B932DBD9}" destId="{9A159903-5B12-4224-91C1-8827A79784A2}" srcOrd="0" destOrd="0" presId="urn:microsoft.com/office/officeart/2008/layout/BendingPictureBlocks"/>
    <dgm:cxn modelId="{894A93D8-9B28-411E-8FDA-B2B2AB9FE570}" type="presParOf" srcId="{9A159903-5B12-4224-91C1-8827A79784A2}" destId="{97E74A4C-6723-4FA8-BACA-0CC631C75C61}" srcOrd="0" destOrd="0" presId="urn:microsoft.com/office/officeart/2008/layout/BendingPictureBlocks"/>
    <dgm:cxn modelId="{DF68247F-778E-4D76-AA20-B8BAA224E272}" type="presParOf" srcId="{9A159903-5B12-4224-91C1-8827A79784A2}" destId="{058FFB17-3EE5-4B7F-A1E3-2A101C73CAEB}" srcOrd="1" destOrd="0" presId="urn:microsoft.com/office/officeart/2008/layout/BendingPictureBlocks"/>
    <dgm:cxn modelId="{61C831A4-B3BD-4937-942E-AE6691718397}" type="presParOf" srcId="{1669567F-4221-44F2-B4ED-B2E7B932DBD9}" destId="{6DD0F7FD-9D58-4BF4-9B13-4B704975D960}" srcOrd="1" destOrd="0" presId="urn:microsoft.com/office/officeart/2008/layout/BendingPictureBlocks"/>
    <dgm:cxn modelId="{1026A9FE-6EFF-4CA1-AC9A-3CB38C21DFE0}" type="presParOf" srcId="{1669567F-4221-44F2-B4ED-B2E7B932DBD9}" destId="{E788D673-51A8-4C89-9B62-752255343B47}" srcOrd="2" destOrd="0" presId="urn:microsoft.com/office/officeart/2008/layout/BendingPictureBlocks"/>
    <dgm:cxn modelId="{2FB04D67-B084-4B71-BC95-064D26A0D65B}" type="presParOf" srcId="{E788D673-51A8-4C89-9B62-752255343B47}" destId="{D41105A1-3652-411C-A914-C4094CC8B4C8}" srcOrd="0" destOrd="0" presId="urn:microsoft.com/office/officeart/2008/layout/BendingPictureBlocks"/>
    <dgm:cxn modelId="{CE509C57-929C-4AD4-9E7D-DCD29E436575}" type="presParOf" srcId="{E788D673-51A8-4C89-9B62-752255343B47}" destId="{CD9FEE2E-34F6-4FD7-AC2B-9797DAD3DF4A}" srcOrd="1" destOrd="0" presId="urn:microsoft.com/office/officeart/2008/layout/BendingPictureBlocks"/>
    <dgm:cxn modelId="{EF357915-0512-4C2F-A607-BFCD49038AF6}" type="presParOf" srcId="{1669567F-4221-44F2-B4ED-B2E7B932DBD9}" destId="{1100876F-D461-410C-A95A-4486CBBF0E34}" srcOrd="3" destOrd="0" presId="urn:microsoft.com/office/officeart/2008/layout/BendingPictureBlocks"/>
    <dgm:cxn modelId="{97311169-A9AF-4EFE-9827-80E97F9C6A70}" type="presParOf" srcId="{1669567F-4221-44F2-B4ED-B2E7B932DBD9}" destId="{9990C22D-F509-4F48-A681-A7077746C14C}" srcOrd="4" destOrd="0" presId="urn:microsoft.com/office/officeart/2008/layout/BendingPictureBlocks"/>
    <dgm:cxn modelId="{D9760E7A-F22B-4D4B-9BEF-D1A9D1B2DADF}" type="presParOf" srcId="{9990C22D-F509-4F48-A681-A7077746C14C}" destId="{D1105E58-4D1F-47A8-BB75-52B161F6723D}" srcOrd="0" destOrd="0" presId="urn:microsoft.com/office/officeart/2008/layout/BendingPictureBlocks"/>
    <dgm:cxn modelId="{B707D0B6-4778-458D-B9E5-E84B6B2A8859}" type="presParOf" srcId="{9990C22D-F509-4F48-A681-A7077746C14C}" destId="{8FACD8E8-DAE3-4830-9861-0B9B5FE439A4}" srcOrd="1" destOrd="0" presId="urn:microsoft.com/office/officeart/2008/layout/BendingPictureBlocks"/>
    <dgm:cxn modelId="{AC79054D-4BA0-4034-81FB-79F0587EF147}" type="presParOf" srcId="{1669567F-4221-44F2-B4ED-B2E7B932DBD9}" destId="{E597559B-D576-4304-BB88-03D1F3E7BF77}" srcOrd="5" destOrd="0" presId="urn:microsoft.com/office/officeart/2008/layout/BendingPictureBlocks"/>
    <dgm:cxn modelId="{4A81307D-5F61-4FDA-A243-6FFB80755577}" type="presParOf" srcId="{1669567F-4221-44F2-B4ED-B2E7B932DBD9}" destId="{37F367A9-ED4A-44DD-8269-FFBEE6097D53}" srcOrd="6" destOrd="0" presId="urn:microsoft.com/office/officeart/2008/layout/BendingPictureBlocks"/>
    <dgm:cxn modelId="{03A1A6DE-35BA-406C-9A76-EA3F08DBBBAF}" type="presParOf" srcId="{37F367A9-ED4A-44DD-8269-FFBEE6097D53}" destId="{CE644F66-FCDA-4FFC-A671-2356B0E4C366}" srcOrd="0" destOrd="0" presId="urn:microsoft.com/office/officeart/2008/layout/BendingPictureBlocks"/>
    <dgm:cxn modelId="{BAE795AC-FF1B-4324-A4CE-C07D97755D7C}" type="presParOf" srcId="{37F367A9-ED4A-44DD-8269-FFBEE6097D53}" destId="{26CCE847-0427-4927-A1BA-48C86E7CB14C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9D6A482-33F7-40F8-81A5-8843AF487CE1}" type="doc">
      <dgm:prSet loTypeId="urn:microsoft.com/office/officeart/2005/8/layout/vList4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DC8AE64A-DE29-4EDC-90D6-4AE69BCB4D0E}">
      <dgm:prSet phldrT="[Texto]"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es-ES" sz="1400">
              <a:solidFill>
                <a:schemeClr val="tx1"/>
              </a:solidFill>
            </a:rPr>
            <a:t>Habilitar un grupo de trabajo permanente que analice y emita recomendaciones de forma continua a todos los agentes implicados en la educación y empleo de los egresados. </a:t>
          </a:r>
          <a:endParaRPr lang="es-ES" sz="1400" dirty="0">
            <a:solidFill>
              <a:schemeClr val="tx1"/>
            </a:solidFill>
          </a:endParaRPr>
        </a:p>
      </dgm:t>
    </dgm:pt>
    <dgm:pt modelId="{F3B54957-788A-483E-B2CC-BE32BC4C5F64}" type="parTrans" cxnId="{EC8D3D1B-5413-4919-B381-5136A32C515E}">
      <dgm:prSet/>
      <dgm:spPr/>
      <dgm:t>
        <a:bodyPr/>
        <a:lstStyle/>
        <a:p>
          <a:endParaRPr lang="es-ES"/>
        </a:p>
      </dgm:t>
    </dgm:pt>
    <dgm:pt modelId="{F5635ADA-C0DC-46CD-919C-2A92D84E6A98}" type="sibTrans" cxnId="{EC8D3D1B-5413-4919-B381-5136A32C515E}">
      <dgm:prSet/>
      <dgm:spPr/>
      <dgm:t>
        <a:bodyPr/>
        <a:lstStyle/>
        <a:p>
          <a:endParaRPr lang="es-ES"/>
        </a:p>
      </dgm:t>
    </dgm:pt>
    <dgm:pt modelId="{0B18DE36-2396-4713-9416-5718BE36F0D0}">
      <dgm:prSet custT="1"/>
      <dgm:spPr>
        <a:solidFill>
          <a:srgbClr val="AD6300">
            <a:alpha val="50196"/>
          </a:srgbClr>
        </a:solidFill>
      </dgm:spPr>
      <dgm:t>
        <a:bodyPr/>
        <a:lstStyle/>
        <a:p>
          <a:r>
            <a:rPr lang="es-ES" sz="1800">
              <a:solidFill>
                <a:schemeClr val="tx1"/>
              </a:solidFill>
            </a:rPr>
            <a:t>Crear y desarrollar políticas de empleo en Humanidades y Ciencias Sociales</a:t>
          </a:r>
          <a:endParaRPr lang="es-ES" sz="1800" dirty="0">
            <a:solidFill>
              <a:schemeClr val="tx1"/>
            </a:solidFill>
          </a:endParaRPr>
        </a:p>
      </dgm:t>
    </dgm:pt>
    <dgm:pt modelId="{984AE529-17A2-4D6D-AD50-422651BFA9E5}" type="parTrans" cxnId="{D588C37E-3F5E-4B02-92D5-4BFCACA9472C}">
      <dgm:prSet/>
      <dgm:spPr/>
      <dgm:t>
        <a:bodyPr/>
        <a:lstStyle/>
        <a:p>
          <a:endParaRPr lang="es-ES"/>
        </a:p>
      </dgm:t>
    </dgm:pt>
    <dgm:pt modelId="{E80190C2-6542-4A0B-B409-79B2E8A947AD}" type="sibTrans" cxnId="{D588C37E-3F5E-4B02-92D5-4BFCACA9472C}">
      <dgm:prSet/>
      <dgm:spPr/>
      <dgm:t>
        <a:bodyPr/>
        <a:lstStyle/>
        <a:p>
          <a:endParaRPr lang="es-ES"/>
        </a:p>
      </dgm:t>
    </dgm:pt>
    <dgm:pt modelId="{8E569FA2-B063-440C-888E-46B7BAB0254A}">
      <dgm:prSet custT="1"/>
      <dgm:spPr>
        <a:solidFill>
          <a:srgbClr val="AD6300">
            <a:alpha val="50196"/>
          </a:srgbClr>
        </a:solidFill>
      </dgm:spPr>
      <dgm:t>
        <a:bodyPr/>
        <a:lstStyle/>
        <a:p>
          <a:r>
            <a:rPr lang="es-ES" sz="1400" dirty="0">
              <a:solidFill>
                <a:schemeClr val="tx1"/>
              </a:solidFill>
            </a:rPr>
            <a:t>La administración autonómica debería contemplar la formación en Arte y Humanidades como uno de los componentes de la riqueza patrimonial y cultural de Castilla y León</a:t>
          </a:r>
        </a:p>
      </dgm:t>
    </dgm:pt>
    <dgm:pt modelId="{42BA7284-5FC8-44E2-8791-B014668976A2}" type="parTrans" cxnId="{1E5D80E8-A15A-4B77-A47E-E6B9AB0C6019}">
      <dgm:prSet/>
      <dgm:spPr/>
      <dgm:t>
        <a:bodyPr/>
        <a:lstStyle/>
        <a:p>
          <a:endParaRPr lang="es-ES"/>
        </a:p>
      </dgm:t>
    </dgm:pt>
    <dgm:pt modelId="{6DAA2E51-DE79-457B-9418-85A1175DE54F}" type="sibTrans" cxnId="{1E5D80E8-A15A-4B77-A47E-E6B9AB0C6019}">
      <dgm:prSet/>
      <dgm:spPr/>
      <dgm:t>
        <a:bodyPr/>
        <a:lstStyle/>
        <a:p>
          <a:endParaRPr lang="es-ES"/>
        </a:p>
      </dgm:t>
    </dgm:pt>
    <dgm:pt modelId="{8CEF6668-67F3-42D1-B383-CF7FF903AB77}">
      <dgm:prSet custT="1"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es-ES" sz="1800">
              <a:solidFill>
                <a:schemeClr val="tx1"/>
              </a:solidFill>
            </a:rPr>
            <a:t>Aumentar la coordinación entre institutos, universidades y servicios públicos de empleo</a:t>
          </a:r>
          <a:endParaRPr lang="es-ES" sz="1800" dirty="0">
            <a:solidFill>
              <a:schemeClr val="tx1"/>
            </a:solidFill>
          </a:endParaRPr>
        </a:p>
      </dgm:t>
    </dgm:pt>
    <dgm:pt modelId="{89DBA742-5F1C-42A0-A6F1-E76881B49173}" type="parTrans" cxnId="{D4F8E8A7-7AFF-470E-BA5E-A581EF1E4F2B}">
      <dgm:prSet/>
      <dgm:spPr/>
      <dgm:t>
        <a:bodyPr/>
        <a:lstStyle/>
        <a:p>
          <a:endParaRPr lang="es-ES"/>
        </a:p>
      </dgm:t>
    </dgm:pt>
    <dgm:pt modelId="{74FCDA71-8A98-4734-B1D6-0C528ABEEE92}" type="sibTrans" cxnId="{D4F8E8A7-7AFF-470E-BA5E-A581EF1E4F2B}">
      <dgm:prSet/>
      <dgm:spPr/>
      <dgm:t>
        <a:bodyPr/>
        <a:lstStyle/>
        <a:p>
          <a:endParaRPr lang="es-ES"/>
        </a:p>
      </dgm:t>
    </dgm:pt>
    <dgm:pt modelId="{22057786-2FA7-4CF9-B8E9-525563F3AB5A}">
      <dgm:prSet custT="1"/>
      <dgm:spPr>
        <a:solidFill>
          <a:srgbClr val="B43500">
            <a:alpha val="50196"/>
          </a:srgbClr>
        </a:solidFill>
      </dgm:spPr>
      <dgm:t>
        <a:bodyPr/>
        <a:lstStyle/>
        <a:p>
          <a:r>
            <a:rPr lang="es-ES" sz="1800">
              <a:solidFill>
                <a:schemeClr val="tx1"/>
              </a:solidFill>
            </a:rPr>
            <a:t>Mejorar la normativa en orientación, así como las acciones en institutos y universidades:</a:t>
          </a:r>
          <a:endParaRPr lang="es-ES" sz="1800" dirty="0">
            <a:solidFill>
              <a:schemeClr val="tx1"/>
            </a:solidFill>
          </a:endParaRPr>
        </a:p>
      </dgm:t>
    </dgm:pt>
    <dgm:pt modelId="{E958A35C-E55B-4215-8E67-35B4CC922EFB}" type="parTrans" cxnId="{6DF21922-FFC9-4DDB-827C-E2A48AA05136}">
      <dgm:prSet/>
      <dgm:spPr/>
      <dgm:t>
        <a:bodyPr/>
        <a:lstStyle/>
        <a:p>
          <a:endParaRPr lang="es-ES"/>
        </a:p>
      </dgm:t>
    </dgm:pt>
    <dgm:pt modelId="{879A3326-F3AA-4B2A-805E-FC9234E548D7}" type="sibTrans" cxnId="{6DF21922-FFC9-4DDB-827C-E2A48AA05136}">
      <dgm:prSet/>
      <dgm:spPr/>
      <dgm:t>
        <a:bodyPr/>
        <a:lstStyle/>
        <a:p>
          <a:endParaRPr lang="es-ES"/>
        </a:p>
      </dgm:t>
    </dgm:pt>
    <dgm:pt modelId="{326FC4B3-518C-4E98-9D3D-08F356F594B3}">
      <dgm:prSet custT="1"/>
      <dgm:spPr>
        <a:solidFill>
          <a:srgbClr val="B43500">
            <a:alpha val="50196"/>
          </a:srgbClr>
        </a:solidFill>
      </dgm:spPr>
      <dgm:t>
        <a:bodyPr/>
        <a:lstStyle/>
        <a:p>
          <a:r>
            <a:rPr lang="es-ES" sz="1400" dirty="0">
              <a:solidFill>
                <a:schemeClr val="tx1"/>
              </a:solidFill>
            </a:rPr>
            <a:t>Una orientación desarrollada por profesionales de la orientación</a:t>
          </a:r>
        </a:p>
      </dgm:t>
    </dgm:pt>
    <dgm:pt modelId="{CB77E617-3202-4AA7-8418-8AB37582B66E}" type="parTrans" cxnId="{937FC53A-C1DA-4E3C-B5D0-0C5957B00065}">
      <dgm:prSet/>
      <dgm:spPr/>
      <dgm:t>
        <a:bodyPr/>
        <a:lstStyle/>
        <a:p>
          <a:endParaRPr lang="es-ES"/>
        </a:p>
      </dgm:t>
    </dgm:pt>
    <dgm:pt modelId="{C2AF5E4D-C573-45C5-B15B-ED754DE90C34}" type="sibTrans" cxnId="{937FC53A-C1DA-4E3C-B5D0-0C5957B00065}">
      <dgm:prSet/>
      <dgm:spPr/>
      <dgm:t>
        <a:bodyPr/>
        <a:lstStyle/>
        <a:p>
          <a:endParaRPr lang="es-ES"/>
        </a:p>
      </dgm:t>
    </dgm:pt>
    <dgm:pt modelId="{B17E87A8-6AA8-4695-BA25-44FD2900FD55}">
      <dgm:prSet custT="1"/>
      <dgm:spPr>
        <a:solidFill>
          <a:srgbClr val="B43500">
            <a:alpha val="50196"/>
          </a:srgbClr>
        </a:solidFill>
      </dgm:spPr>
      <dgm:t>
        <a:bodyPr/>
        <a:lstStyle/>
        <a:p>
          <a:r>
            <a:rPr lang="es-ES" sz="1400" dirty="0">
              <a:solidFill>
                <a:schemeClr val="tx1"/>
              </a:solidFill>
            </a:rPr>
            <a:t>Una orientación basada en los intereses y competencias de la persona</a:t>
          </a:r>
        </a:p>
      </dgm:t>
    </dgm:pt>
    <dgm:pt modelId="{F31292D4-3F91-4ECD-8F96-DE5580F877DC}" type="parTrans" cxnId="{CE695153-2C06-4148-AC82-C254A74CFF02}">
      <dgm:prSet/>
      <dgm:spPr/>
      <dgm:t>
        <a:bodyPr/>
        <a:lstStyle/>
        <a:p>
          <a:endParaRPr lang="es-ES"/>
        </a:p>
      </dgm:t>
    </dgm:pt>
    <dgm:pt modelId="{EC3E3BE0-6928-412D-A6B0-7971275D473A}" type="sibTrans" cxnId="{CE695153-2C06-4148-AC82-C254A74CFF02}">
      <dgm:prSet/>
      <dgm:spPr/>
      <dgm:t>
        <a:bodyPr/>
        <a:lstStyle/>
        <a:p>
          <a:endParaRPr lang="es-ES"/>
        </a:p>
      </dgm:t>
    </dgm:pt>
    <dgm:pt modelId="{7D83224F-0425-4E61-9247-031049AAFA40}">
      <dgm:prSet custT="1"/>
      <dgm:spPr>
        <a:solidFill>
          <a:srgbClr val="B43500">
            <a:alpha val="50196"/>
          </a:srgbClr>
        </a:solidFill>
      </dgm:spPr>
      <dgm:t>
        <a:bodyPr/>
        <a:lstStyle/>
        <a:p>
          <a:r>
            <a:rPr lang="es-ES" sz="1400">
              <a:solidFill>
                <a:schemeClr val="tx1"/>
              </a:solidFill>
            </a:rPr>
            <a:t>Con una conexión clara entre las diferentes etapas educativas</a:t>
          </a:r>
          <a:endParaRPr lang="es-ES" sz="1400" dirty="0">
            <a:solidFill>
              <a:schemeClr val="tx1"/>
            </a:solidFill>
          </a:endParaRPr>
        </a:p>
      </dgm:t>
    </dgm:pt>
    <dgm:pt modelId="{27691BED-78B0-4849-85AC-257AA51999E1}" type="parTrans" cxnId="{5210648E-782E-4293-9D70-907AD944701A}">
      <dgm:prSet/>
      <dgm:spPr/>
      <dgm:t>
        <a:bodyPr/>
        <a:lstStyle/>
        <a:p>
          <a:endParaRPr lang="es-ES"/>
        </a:p>
      </dgm:t>
    </dgm:pt>
    <dgm:pt modelId="{BAA38106-D76B-43C7-A6B5-9B4E6AA49A8C}" type="sibTrans" cxnId="{5210648E-782E-4293-9D70-907AD944701A}">
      <dgm:prSet/>
      <dgm:spPr/>
      <dgm:t>
        <a:bodyPr/>
        <a:lstStyle/>
        <a:p>
          <a:endParaRPr lang="es-ES"/>
        </a:p>
      </dgm:t>
    </dgm:pt>
    <dgm:pt modelId="{BE5D03E4-6D3B-4F53-BF52-152A69733A24}" type="pres">
      <dgm:prSet presAssocID="{B9D6A482-33F7-40F8-81A5-8843AF487CE1}" presName="linear" presStyleCnt="0">
        <dgm:presLayoutVars>
          <dgm:dir/>
          <dgm:resizeHandles val="exact"/>
        </dgm:presLayoutVars>
      </dgm:prSet>
      <dgm:spPr/>
    </dgm:pt>
    <dgm:pt modelId="{C30D1986-0E48-4CCD-87BC-70755D6844A3}" type="pres">
      <dgm:prSet presAssocID="{8CEF6668-67F3-42D1-B383-CF7FF903AB77}" presName="comp" presStyleCnt="0"/>
      <dgm:spPr/>
    </dgm:pt>
    <dgm:pt modelId="{A2098295-B09A-4E23-947C-4DC8E07AA3D2}" type="pres">
      <dgm:prSet presAssocID="{8CEF6668-67F3-42D1-B383-CF7FF903AB77}" presName="box" presStyleLbl="node1" presStyleIdx="0" presStyleCnt="3"/>
      <dgm:spPr/>
    </dgm:pt>
    <dgm:pt modelId="{7A8E7C62-6B27-4C95-92FB-03B9AB68CF6C}" type="pres">
      <dgm:prSet presAssocID="{8CEF6668-67F3-42D1-B383-CF7FF903AB77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122A634E-C783-4C07-9168-5B403329CD9C}" type="pres">
      <dgm:prSet presAssocID="{8CEF6668-67F3-42D1-B383-CF7FF903AB77}" presName="text" presStyleLbl="node1" presStyleIdx="0" presStyleCnt="3">
        <dgm:presLayoutVars>
          <dgm:bulletEnabled val="1"/>
        </dgm:presLayoutVars>
      </dgm:prSet>
      <dgm:spPr/>
    </dgm:pt>
    <dgm:pt modelId="{564CC025-BD02-4E0C-95F2-43FBC9814539}" type="pres">
      <dgm:prSet presAssocID="{74FCDA71-8A98-4734-B1D6-0C528ABEEE92}" presName="spacer" presStyleCnt="0"/>
      <dgm:spPr/>
    </dgm:pt>
    <dgm:pt modelId="{31FE3C9F-E1D7-4598-A057-6FEB18F0BFDE}" type="pres">
      <dgm:prSet presAssocID="{0B18DE36-2396-4713-9416-5718BE36F0D0}" presName="comp" presStyleCnt="0"/>
      <dgm:spPr/>
    </dgm:pt>
    <dgm:pt modelId="{2668DC07-D4FF-4850-BA21-8118F6E41A15}" type="pres">
      <dgm:prSet presAssocID="{0B18DE36-2396-4713-9416-5718BE36F0D0}" presName="box" presStyleLbl="node1" presStyleIdx="1" presStyleCnt="3"/>
      <dgm:spPr/>
    </dgm:pt>
    <dgm:pt modelId="{DA63F86F-3CCB-410B-89DB-847E3CC9D565}" type="pres">
      <dgm:prSet presAssocID="{0B18DE36-2396-4713-9416-5718BE36F0D0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102A2F43-C08E-4E55-8302-4AD27576ACD3}" type="pres">
      <dgm:prSet presAssocID="{0B18DE36-2396-4713-9416-5718BE36F0D0}" presName="text" presStyleLbl="node1" presStyleIdx="1" presStyleCnt="3">
        <dgm:presLayoutVars>
          <dgm:bulletEnabled val="1"/>
        </dgm:presLayoutVars>
      </dgm:prSet>
      <dgm:spPr/>
    </dgm:pt>
    <dgm:pt modelId="{07A25799-613F-4F27-B854-CB8710666A2D}" type="pres">
      <dgm:prSet presAssocID="{E80190C2-6542-4A0B-B409-79B2E8A947AD}" presName="spacer" presStyleCnt="0"/>
      <dgm:spPr/>
    </dgm:pt>
    <dgm:pt modelId="{07D24C4B-E708-4291-852C-1F92A8A5B9FA}" type="pres">
      <dgm:prSet presAssocID="{22057786-2FA7-4CF9-B8E9-525563F3AB5A}" presName="comp" presStyleCnt="0"/>
      <dgm:spPr/>
    </dgm:pt>
    <dgm:pt modelId="{A3C6E2CB-A2B7-4C52-88DC-B27CCE663D6E}" type="pres">
      <dgm:prSet presAssocID="{22057786-2FA7-4CF9-B8E9-525563F3AB5A}" presName="box" presStyleLbl="node1" presStyleIdx="2" presStyleCnt="3" custScaleY="110012"/>
      <dgm:spPr/>
    </dgm:pt>
    <dgm:pt modelId="{FFE0DBA1-6184-445B-95D7-BB9D0B62D88D}" type="pres">
      <dgm:prSet presAssocID="{22057786-2FA7-4CF9-B8E9-525563F3AB5A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450F564E-96AD-49BB-B9BB-98DEFA59F547}" type="pres">
      <dgm:prSet presAssocID="{22057786-2FA7-4CF9-B8E9-525563F3AB5A}" presName="text" presStyleLbl="node1" presStyleIdx="2" presStyleCnt="3">
        <dgm:presLayoutVars>
          <dgm:bulletEnabled val="1"/>
        </dgm:presLayoutVars>
      </dgm:prSet>
      <dgm:spPr/>
    </dgm:pt>
  </dgm:ptLst>
  <dgm:cxnLst>
    <dgm:cxn modelId="{93CF7718-348C-4332-9A9B-FA81D1FC094C}" type="presOf" srcId="{B17E87A8-6AA8-4695-BA25-44FD2900FD55}" destId="{450F564E-96AD-49BB-B9BB-98DEFA59F547}" srcOrd="1" destOrd="2" presId="urn:microsoft.com/office/officeart/2005/8/layout/vList4"/>
    <dgm:cxn modelId="{EC8D3D1B-5413-4919-B381-5136A32C515E}" srcId="{8CEF6668-67F3-42D1-B383-CF7FF903AB77}" destId="{DC8AE64A-DE29-4EDC-90D6-4AE69BCB4D0E}" srcOrd="0" destOrd="0" parTransId="{F3B54957-788A-483E-B2CC-BE32BC4C5F64}" sibTransId="{F5635ADA-C0DC-46CD-919C-2A92D84E6A98}"/>
    <dgm:cxn modelId="{6DF21922-FFC9-4DDB-827C-E2A48AA05136}" srcId="{B9D6A482-33F7-40F8-81A5-8843AF487CE1}" destId="{22057786-2FA7-4CF9-B8E9-525563F3AB5A}" srcOrd="2" destOrd="0" parTransId="{E958A35C-E55B-4215-8E67-35B4CC922EFB}" sibTransId="{879A3326-F3AA-4B2A-805E-FC9234E548D7}"/>
    <dgm:cxn modelId="{38F6F826-333C-4EBD-803A-962D8B82042D}" type="presOf" srcId="{7D83224F-0425-4E61-9247-031049AAFA40}" destId="{A3C6E2CB-A2B7-4C52-88DC-B27CCE663D6E}" srcOrd="0" destOrd="3" presId="urn:microsoft.com/office/officeart/2005/8/layout/vList4"/>
    <dgm:cxn modelId="{81706A2A-F79D-47E0-A714-6F43988B1DAC}" type="presOf" srcId="{7D83224F-0425-4E61-9247-031049AAFA40}" destId="{450F564E-96AD-49BB-B9BB-98DEFA59F547}" srcOrd="1" destOrd="3" presId="urn:microsoft.com/office/officeart/2005/8/layout/vList4"/>
    <dgm:cxn modelId="{8D3B942F-6F6A-4450-8415-4528A40CFB04}" type="presOf" srcId="{22057786-2FA7-4CF9-B8E9-525563F3AB5A}" destId="{450F564E-96AD-49BB-B9BB-98DEFA59F547}" srcOrd="1" destOrd="0" presId="urn:microsoft.com/office/officeart/2005/8/layout/vList4"/>
    <dgm:cxn modelId="{27CF4539-D3DE-461D-B6A6-333E50B68170}" type="presOf" srcId="{0B18DE36-2396-4713-9416-5718BE36F0D0}" destId="{102A2F43-C08E-4E55-8302-4AD27576ACD3}" srcOrd="1" destOrd="0" presId="urn:microsoft.com/office/officeart/2005/8/layout/vList4"/>
    <dgm:cxn modelId="{937FC53A-C1DA-4E3C-B5D0-0C5957B00065}" srcId="{22057786-2FA7-4CF9-B8E9-525563F3AB5A}" destId="{326FC4B3-518C-4E98-9D3D-08F356F594B3}" srcOrd="0" destOrd="0" parTransId="{CB77E617-3202-4AA7-8418-8AB37582B66E}" sibTransId="{C2AF5E4D-C573-45C5-B15B-ED754DE90C34}"/>
    <dgm:cxn modelId="{53982C3B-A927-4ED2-805E-BFA9EEB46C46}" type="presOf" srcId="{B17E87A8-6AA8-4695-BA25-44FD2900FD55}" destId="{A3C6E2CB-A2B7-4C52-88DC-B27CCE663D6E}" srcOrd="0" destOrd="2" presId="urn:microsoft.com/office/officeart/2005/8/layout/vList4"/>
    <dgm:cxn modelId="{768EF840-559E-4775-98FC-EA80736A60AD}" type="presOf" srcId="{8E569FA2-B063-440C-888E-46B7BAB0254A}" destId="{102A2F43-C08E-4E55-8302-4AD27576ACD3}" srcOrd="1" destOrd="1" presId="urn:microsoft.com/office/officeart/2005/8/layout/vList4"/>
    <dgm:cxn modelId="{CE695153-2C06-4148-AC82-C254A74CFF02}" srcId="{22057786-2FA7-4CF9-B8E9-525563F3AB5A}" destId="{B17E87A8-6AA8-4695-BA25-44FD2900FD55}" srcOrd="1" destOrd="0" parTransId="{F31292D4-3F91-4ECD-8F96-DE5580F877DC}" sibTransId="{EC3E3BE0-6928-412D-A6B0-7971275D473A}"/>
    <dgm:cxn modelId="{59078254-72FD-4349-81A5-36A72893786A}" type="presOf" srcId="{0B18DE36-2396-4713-9416-5718BE36F0D0}" destId="{2668DC07-D4FF-4850-BA21-8118F6E41A15}" srcOrd="0" destOrd="0" presId="urn:microsoft.com/office/officeart/2005/8/layout/vList4"/>
    <dgm:cxn modelId="{6DD5AA58-E6A6-40AE-BCE7-7A2FB9AD53E6}" type="presOf" srcId="{DC8AE64A-DE29-4EDC-90D6-4AE69BCB4D0E}" destId="{A2098295-B09A-4E23-947C-4DC8E07AA3D2}" srcOrd="0" destOrd="1" presId="urn:microsoft.com/office/officeart/2005/8/layout/vList4"/>
    <dgm:cxn modelId="{7DA5F97B-735A-4899-99F3-EE575002E680}" type="presOf" srcId="{DC8AE64A-DE29-4EDC-90D6-4AE69BCB4D0E}" destId="{122A634E-C783-4C07-9168-5B403329CD9C}" srcOrd="1" destOrd="1" presId="urn:microsoft.com/office/officeart/2005/8/layout/vList4"/>
    <dgm:cxn modelId="{D588C37E-3F5E-4B02-92D5-4BFCACA9472C}" srcId="{B9D6A482-33F7-40F8-81A5-8843AF487CE1}" destId="{0B18DE36-2396-4713-9416-5718BE36F0D0}" srcOrd="1" destOrd="0" parTransId="{984AE529-17A2-4D6D-AD50-422651BFA9E5}" sibTransId="{E80190C2-6542-4A0B-B409-79B2E8A947AD}"/>
    <dgm:cxn modelId="{A5D02E8C-BDF1-45ED-9E4A-D4DF2CD3440F}" type="presOf" srcId="{8E569FA2-B063-440C-888E-46B7BAB0254A}" destId="{2668DC07-D4FF-4850-BA21-8118F6E41A15}" srcOrd="0" destOrd="1" presId="urn:microsoft.com/office/officeart/2005/8/layout/vList4"/>
    <dgm:cxn modelId="{5210648E-782E-4293-9D70-907AD944701A}" srcId="{22057786-2FA7-4CF9-B8E9-525563F3AB5A}" destId="{7D83224F-0425-4E61-9247-031049AAFA40}" srcOrd="2" destOrd="0" parTransId="{27691BED-78B0-4849-85AC-257AA51999E1}" sibTransId="{BAA38106-D76B-43C7-A6B5-9B4E6AA49A8C}"/>
    <dgm:cxn modelId="{10200190-46D5-4308-81C3-6624F8E4BE02}" type="presOf" srcId="{8CEF6668-67F3-42D1-B383-CF7FF903AB77}" destId="{122A634E-C783-4C07-9168-5B403329CD9C}" srcOrd="1" destOrd="0" presId="urn:microsoft.com/office/officeart/2005/8/layout/vList4"/>
    <dgm:cxn modelId="{D4F8E8A7-7AFF-470E-BA5E-A581EF1E4F2B}" srcId="{B9D6A482-33F7-40F8-81A5-8843AF487CE1}" destId="{8CEF6668-67F3-42D1-B383-CF7FF903AB77}" srcOrd="0" destOrd="0" parTransId="{89DBA742-5F1C-42A0-A6F1-E76881B49173}" sibTransId="{74FCDA71-8A98-4734-B1D6-0C528ABEEE92}"/>
    <dgm:cxn modelId="{8E8E88C1-1126-4D32-B420-7FC7FF8B9F20}" type="presOf" srcId="{B9D6A482-33F7-40F8-81A5-8843AF487CE1}" destId="{BE5D03E4-6D3B-4F53-BF52-152A69733A24}" srcOrd="0" destOrd="0" presId="urn:microsoft.com/office/officeart/2005/8/layout/vList4"/>
    <dgm:cxn modelId="{C1FF31DB-CDE1-4145-BAA0-39753907B088}" type="presOf" srcId="{326FC4B3-518C-4E98-9D3D-08F356F594B3}" destId="{A3C6E2CB-A2B7-4C52-88DC-B27CCE663D6E}" srcOrd="0" destOrd="1" presId="urn:microsoft.com/office/officeart/2005/8/layout/vList4"/>
    <dgm:cxn modelId="{1E5D80E8-A15A-4B77-A47E-E6B9AB0C6019}" srcId="{0B18DE36-2396-4713-9416-5718BE36F0D0}" destId="{8E569FA2-B063-440C-888E-46B7BAB0254A}" srcOrd="0" destOrd="0" parTransId="{42BA7284-5FC8-44E2-8791-B014668976A2}" sibTransId="{6DAA2E51-DE79-457B-9418-85A1175DE54F}"/>
    <dgm:cxn modelId="{355178EA-FEC1-4A25-94C3-FB74BA65A845}" type="presOf" srcId="{22057786-2FA7-4CF9-B8E9-525563F3AB5A}" destId="{A3C6E2CB-A2B7-4C52-88DC-B27CCE663D6E}" srcOrd="0" destOrd="0" presId="urn:microsoft.com/office/officeart/2005/8/layout/vList4"/>
    <dgm:cxn modelId="{1201C5EE-2D9B-4A20-BBE1-0C6DDE4EAC5E}" type="presOf" srcId="{8CEF6668-67F3-42D1-B383-CF7FF903AB77}" destId="{A2098295-B09A-4E23-947C-4DC8E07AA3D2}" srcOrd="0" destOrd="0" presId="urn:microsoft.com/office/officeart/2005/8/layout/vList4"/>
    <dgm:cxn modelId="{E38303EF-AB9B-4CB9-AC81-A4E9516B6051}" type="presOf" srcId="{326FC4B3-518C-4E98-9D3D-08F356F594B3}" destId="{450F564E-96AD-49BB-B9BB-98DEFA59F547}" srcOrd="1" destOrd="1" presId="urn:microsoft.com/office/officeart/2005/8/layout/vList4"/>
    <dgm:cxn modelId="{3771E51B-5BD3-49E3-BE94-F7825241A511}" type="presParOf" srcId="{BE5D03E4-6D3B-4F53-BF52-152A69733A24}" destId="{C30D1986-0E48-4CCD-87BC-70755D6844A3}" srcOrd="0" destOrd="0" presId="urn:microsoft.com/office/officeart/2005/8/layout/vList4"/>
    <dgm:cxn modelId="{A8230117-82EA-4277-A24F-D1C531E9D042}" type="presParOf" srcId="{C30D1986-0E48-4CCD-87BC-70755D6844A3}" destId="{A2098295-B09A-4E23-947C-4DC8E07AA3D2}" srcOrd="0" destOrd="0" presId="urn:microsoft.com/office/officeart/2005/8/layout/vList4"/>
    <dgm:cxn modelId="{8D0950C2-C107-47D8-B9F9-90057F9C0946}" type="presParOf" srcId="{C30D1986-0E48-4CCD-87BC-70755D6844A3}" destId="{7A8E7C62-6B27-4C95-92FB-03B9AB68CF6C}" srcOrd="1" destOrd="0" presId="urn:microsoft.com/office/officeart/2005/8/layout/vList4"/>
    <dgm:cxn modelId="{CBF54D3A-A5D8-4E35-87D9-82E7F52B4760}" type="presParOf" srcId="{C30D1986-0E48-4CCD-87BC-70755D6844A3}" destId="{122A634E-C783-4C07-9168-5B403329CD9C}" srcOrd="2" destOrd="0" presId="urn:microsoft.com/office/officeart/2005/8/layout/vList4"/>
    <dgm:cxn modelId="{6AB2CCBC-BC8A-42AC-97D9-240F838C131A}" type="presParOf" srcId="{BE5D03E4-6D3B-4F53-BF52-152A69733A24}" destId="{564CC025-BD02-4E0C-95F2-43FBC9814539}" srcOrd="1" destOrd="0" presId="urn:microsoft.com/office/officeart/2005/8/layout/vList4"/>
    <dgm:cxn modelId="{01E1569B-E83C-4825-90DF-A48F3AF2FFFD}" type="presParOf" srcId="{BE5D03E4-6D3B-4F53-BF52-152A69733A24}" destId="{31FE3C9F-E1D7-4598-A057-6FEB18F0BFDE}" srcOrd="2" destOrd="0" presId="urn:microsoft.com/office/officeart/2005/8/layout/vList4"/>
    <dgm:cxn modelId="{2AD2B4C2-C1E3-46B8-8D56-1E34CAA66847}" type="presParOf" srcId="{31FE3C9F-E1D7-4598-A057-6FEB18F0BFDE}" destId="{2668DC07-D4FF-4850-BA21-8118F6E41A15}" srcOrd="0" destOrd="0" presId="urn:microsoft.com/office/officeart/2005/8/layout/vList4"/>
    <dgm:cxn modelId="{3A6497A5-6CBA-4C10-A9FB-1FAFF897384F}" type="presParOf" srcId="{31FE3C9F-E1D7-4598-A057-6FEB18F0BFDE}" destId="{DA63F86F-3CCB-410B-89DB-847E3CC9D565}" srcOrd="1" destOrd="0" presId="urn:microsoft.com/office/officeart/2005/8/layout/vList4"/>
    <dgm:cxn modelId="{1B861BA8-C38A-421A-8146-4E9AB8B2B241}" type="presParOf" srcId="{31FE3C9F-E1D7-4598-A057-6FEB18F0BFDE}" destId="{102A2F43-C08E-4E55-8302-4AD27576ACD3}" srcOrd="2" destOrd="0" presId="urn:microsoft.com/office/officeart/2005/8/layout/vList4"/>
    <dgm:cxn modelId="{09167814-185D-4294-A5B3-AB6CF33C33DE}" type="presParOf" srcId="{BE5D03E4-6D3B-4F53-BF52-152A69733A24}" destId="{07A25799-613F-4F27-B854-CB8710666A2D}" srcOrd="3" destOrd="0" presId="urn:microsoft.com/office/officeart/2005/8/layout/vList4"/>
    <dgm:cxn modelId="{CCECD6BA-89B1-4AAC-A4D8-B1021AC8C333}" type="presParOf" srcId="{BE5D03E4-6D3B-4F53-BF52-152A69733A24}" destId="{07D24C4B-E708-4291-852C-1F92A8A5B9FA}" srcOrd="4" destOrd="0" presId="urn:microsoft.com/office/officeart/2005/8/layout/vList4"/>
    <dgm:cxn modelId="{2C63D589-845D-42A2-B9D4-D63C687321F8}" type="presParOf" srcId="{07D24C4B-E708-4291-852C-1F92A8A5B9FA}" destId="{A3C6E2CB-A2B7-4C52-88DC-B27CCE663D6E}" srcOrd="0" destOrd="0" presId="urn:microsoft.com/office/officeart/2005/8/layout/vList4"/>
    <dgm:cxn modelId="{67CEF00B-673A-4104-ABA7-B78C3453858D}" type="presParOf" srcId="{07D24C4B-E708-4291-852C-1F92A8A5B9FA}" destId="{FFE0DBA1-6184-445B-95D7-BB9D0B62D88D}" srcOrd="1" destOrd="0" presId="urn:microsoft.com/office/officeart/2005/8/layout/vList4"/>
    <dgm:cxn modelId="{F5E7330F-17F4-4C9C-989C-930E0C1753AA}" type="presParOf" srcId="{07D24C4B-E708-4291-852C-1F92A8A5B9FA}" destId="{450F564E-96AD-49BB-B9BB-98DEFA59F54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94D133A-8A32-4A0F-A2F5-6F36435A0AF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E33B39A-811A-4945-A3F6-98F56543588C}">
      <dgm:prSet phldrT="[Texto]"/>
      <dgm:spPr>
        <a:solidFill>
          <a:schemeClr val="accent2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Helvetica" panose="020B0604020202020204" pitchFamily="34" charset="0"/>
            </a:rPr>
            <a:t>Mejorar el ajuste </a:t>
          </a:r>
          <a:r>
            <a:rPr lang="es-ES" dirty="0">
              <a:solidFill>
                <a:schemeClr val="tx1"/>
              </a:solidFill>
              <a:latin typeface="Helvetica" panose="020B0604020202020204" pitchFamily="34" charset="0"/>
            </a:rPr>
            <a:t>entre las salidas profesionales propuestas en los planes de estudios de las titulaciones con las reales.</a:t>
          </a:r>
          <a:endParaRPr lang="es-ES" dirty="0">
            <a:solidFill>
              <a:schemeClr val="tx1"/>
            </a:solidFill>
          </a:endParaRPr>
        </a:p>
      </dgm:t>
    </dgm:pt>
    <dgm:pt modelId="{D49114C6-5291-4119-A85A-25E6BECDAAB3}" type="parTrans" cxnId="{01CD039C-CE25-4971-A2A6-DC16273630FF}">
      <dgm:prSet/>
      <dgm:spPr/>
      <dgm:t>
        <a:bodyPr/>
        <a:lstStyle/>
        <a:p>
          <a:endParaRPr lang="es-ES"/>
        </a:p>
      </dgm:t>
    </dgm:pt>
    <dgm:pt modelId="{8F9CF6F8-F4BD-44D9-A8F0-34206E2F8D06}" type="sibTrans" cxnId="{01CD039C-CE25-4971-A2A6-DC16273630FF}">
      <dgm:prSet/>
      <dgm:spPr/>
      <dgm:t>
        <a:bodyPr/>
        <a:lstStyle/>
        <a:p>
          <a:endParaRPr lang="es-ES"/>
        </a:p>
      </dgm:t>
    </dgm:pt>
    <dgm:pt modelId="{6BDCD2D2-261E-4D21-80AA-D3A98236AC0B}">
      <dgm:prSet/>
      <dgm:spPr>
        <a:solidFill>
          <a:schemeClr val="accent2">
            <a:hueOff val="-363841"/>
            <a:satOff val="-20982"/>
            <a:lumOff val="2157"/>
            <a:alpha val="50000"/>
          </a:schemeClr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Helvetica" panose="020B0604020202020204" pitchFamily="34" charset="0"/>
            </a:rPr>
            <a:t>Exponer</a:t>
          </a:r>
          <a:r>
            <a:rPr lang="es-ES" dirty="0">
              <a:solidFill>
                <a:schemeClr val="tx1"/>
              </a:solidFill>
              <a:latin typeface="Helvetica" panose="020B0604020202020204" pitchFamily="34" charset="0"/>
            </a:rPr>
            <a:t> al estudiante de </a:t>
          </a:r>
          <a:r>
            <a:rPr lang="es-ES" b="1" dirty="0">
              <a:solidFill>
                <a:schemeClr val="tx1"/>
              </a:solidFill>
              <a:latin typeface="Helvetica" panose="020B0604020202020204" pitchFamily="34" charset="0"/>
            </a:rPr>
            <a:t>forma clara y concisa las competencias </a:t>
          </a:r>
          <a:r>
            <a:rPr lang="es-ES" dirty="0">
              <a:solidFill>
                <a:schemeClr val="tx1"/>
              </a:solidFill>
              <a:latin typeface="Helvetica" panose="020B0604020202020204" pitchFamily="34" charset="0"/>
            </a:rPr>
            <a:t>que adquiere y su nivel de consecución.</a:t>
          </a:r>
        </a:p>
      </dgm:t>
    </dgm:pt>
    <dgm:pt modelId="{22D4189D-530A-4D11-B1DC-BE9FE17C5890}" type="parTrans" cxnId="{B72301D0-3BA8-446D-8D07-CBB432458F26}">
      <dgm:prSet/>
      <dgm:spPr/>
      <dgm:t>
        <a:bodyPr/>
        <a:lstStyle/>
        <a:p>
          <a:endParaRPr lang="es-ES"/>
        </a:p>
      </dgm:t>
    </dgm:pt>
    <dgm:pt modelId="{08603A1A-BA62-4859-8377-D4D8E4E63531}" type="sibTrans" cxnId="{B72301D0-3BA8-446D-8D07-CBB432458F26}">
      <dgm:prSet/>
      <dgm:spPr/>
      <dgm:t>
        <a:bodyPr/>
        <a:lstStyle/>
        <a:p>
          <a:endParaRPr lang="es-ES"/>
        </a:p>
      </dgm:t>
    </dgm:pt>
    <dgm:pt modelId="{6E8A367B-3BA7-4CDA-9399-EFE61D3D538B}">
      <dgm:prSet/>
      <dgm:spPr>
        <a:solidFill>
          <a:schemeClr val="accent2">
            <a:hueOff val="-727682"/>
            <a:satOff val="-41964"/>
            <a:lumOff val="4314"/>
            <a:alpha val="50000"/>
          </a:schemeClr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</a:rPr>
            <a:t>Potenciar las competencias clave y/o transversales </a:t>
          </a:r>
          <a:r>
            <a:rPr lang="es-ES" dirty="0">
              <a:solidFill>
                <a:schemeClr val="tx1"/>
              </a:solidFill>
            </a:rPr>
            <a:t>como son las digitales, comunicativas orales y escritas o idiomas.</a:t>
          </a:r>
        </a:p>
      </dgm:t>
    </dgm:pt>
    <dgm:pt modelId="{57489A7F-B85E-4404-8C8C-2DC4D4042845}" type="parTrans" cxnId="{A0965CFA-B39C-4B7D-8B32-B3C9591B9F92}">
      <dgm:prSet/>
      <dgm:spPr/>
      <dgm:t>
        <a:bodyPr/>
        <a:lstStyle/>
        <a:p>
          <a:endParaRPr lang="es-ES"/>
        </a:p>
      </dgm:t>
    </dgm:pt>
    <dgm:pt modelId="{B7842FB9-3918-4A92-9F80-B4A93D1CC0E1}" type="sibTrans" cxnId="{A0965CFA-B39C-4B7D-8B32-B3C9591B9F92}">
      <dgm:prSet/>
      <dgm:spPr/>
      <dgm:t>
        <a:bodyPr/>
        <a:lstStyle/>
        <a:p>
          <a:endParaRPr lang="es-ES"/>
        </a:p>
      </dgm:t>
    </dgm:pt>
    <dgm:pt modelId="{F546C74B-0ADB-400E-B7CD-DA07B7687268}">
      <dgm:prSet/>
      <dgm:spPr>
        <a:solidFill>
          <a:schemeClr val="accent2">
            <a:hueOff val="-1091522"/>
            <a:satOff val="-62946"/>
            <a:lumOff val="6471"/>
            <a:alpha val="50000"/>
          </a:schemeClr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Helvetica" panose="020B0604020202020204" pitchFamily="34" charset="0"/>
            </a:rPr>
            <a:t>Potenciar el emprendimiento </a:t>
          </a:r>
          <a:r>
            <a:rPr lang="es-ES" dirty="0">
              <a:solidFill>
                <a:schemeClr val="tx1"/>
              </a:solidFill>
              <a:latin typeface="Helvetica" panose="020B0604020202020204" pitchFamily="34" charset="0"/>
            </a:rPr>
            <a:t>como salida laboral.</a:t>
          </a:r>
        </a:p>
      </dgm:t>
    </dgm:pt>
    <dgm:pt modelId="{7C7CD4AE-476C-4BFD-840F-2EB62501AA42}" type="parTrans" cxnId="{1831DF3D-93BF-4101-AF27-E1EA8E78B1CF}">
      <dgm:prSet/>
      <dgm:spPr/>
      <dgm:t>
        <a:bodyPr/>
        <a:lstStyle/>
        <a:p>
          <a:endParaRPr lang="es-ES"/>
        </a:p>
      </dgm:t>
    </dgm:pt>
    <dgm:pt modelId="{3854E806-3052-407B-B329-80D9BA64513B}" type="sibTrans" cxnId="{1831DF3D-93BF-4101-AF27-E1EA8E78B1CF}">
      <dgm:prSet/>
      <dgm:spPr/>
      <dgm:t>
        <a:bodyPr/>
        <a:lstStyle/>
        <a:p>
          <a:endParaRPr lang="es-ES"/>
        </a:p>
      </dgm:t>
    </dgm:pt>
    <dgm:pt modelId="{614EA2C1-EB09-4178-9DC8-9C1F4DFD20CC}">
      <dgm:prSet/>
      <dgm:spPr>
        <a:solidFill>
          <a:schemeClr val="accent2">
            <a:hueOff val="-1455363"/>
            <a:satOff val="-83928"/>
            <a:lumOff val="8628"/>
            <a:alpha val="50000"/>
          </a:schemeClr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Helvetica" panose="020B0604020202020204" pitchFamily="34" charset="0"/>
            </a:rPr>
            <a:t>Introducir la orientación para la carrera </a:t>
          </a:r>
          <a:r>
            <a:rPr lang="es-ES" dirty="0">
              <a:solidFill>
                <a:schemeClr val="tx1"/>
              </a:solidFill>
              <a:latin typeface="Helvetica" panose="020B0604020202020204" pitchFamily="34" charset="0"/>
            </a:rPr>
            <a:t>en la universidad en todos los cursos y estructurarlo de una forma práctica y provechosa para los estudiantes.</a:t>
          </a:r>
        </a:p>
      </dgm:t>
    </dgm:pt>
    <dgm:pt modelId="{BD7DE4E4-16F3-45AF-BD72-B7ACB0259E47}" type="parTrans" cxnId="{38743BDD-A068-4E93-8DC6-BF1F3BBFE1D3}">
      <dgm:prSet/>
      <dgm:spPr/>
      <dgm:t>
        <a:bodyPr/>
        <a:lstStyle/>
        <a:p>
          <a:endParaRPr lang="es-ES"/>
        </a:p>
      </dgm:t>
    </dgm:pt>
    <dgm:pt modelId="{6FD4AABC-B900-45B0-9550-F755D241F965}" type="sibTrans" cxnId="{38743BDD-A068-4E93-8DC6-BF1F3BBFE1D3}">
      <dgm:prSet/>
      <dgm:spPr/>
      <dgm:t>
        <a:bodyPr/>
        <a:lstStyle/>
        <a:p>
          <a:endParaRPr lang="es-ES"/>
        </a:p>
      </dgm:t>
    </dgm:pt>
    <dgm:pt modelId="{2B41A1CE-4FB8-4491-A677-3B0CDEA9E048}" type="pres">
      <dgm:prSet presAssocID="{294D133A-8A32-4A0F-A2F5-6F36435A0AFD}" presName="Name0" presStyleCnt="0">
        <dgm:presLayoutVars>
          <dgm:chMax val="7"/>
          <dgm:chPref val="7"/>
          <dgm:dir/>
        </dgm:presLayoutVars>
      </dgm:prSet>
      <dgm:spPr/>
    </dgm:pt>
    <dgm:pt modelId="{0195B982-DCDE-47C6-910D-D7B85B5F13D8}" type="pres">
      <dgm:prSet presAssocID="{294D133A-8A32-4A0F-A2F5-6F36435A0AFD}" presName="Name1" presStyleCnt="0"/>
      <dgm:spPr/>
    </dgm:pt>
    <dgm:pt modelId="{6A1AE47A-3BA0-4229-8FA1-5772B14AA439}" type="pres">
      <dgm:prSet presAssocID="{294D133A-8A32-4A0F-A2F5-6F36435A0AFD}" presName="cycle" presStyleCnt="0"/>
      <dgm:spPr/>
    </dgm:pt>
    <dgm:pt modelId="{D7E2CD21-472A-4DBE-9FC6-1DAFA753D043}" type="pres">
      <dgm:prSet presAssocID="{294D133A-8A32-4A0F-A2F5-6F36435A0AFD}" presName="srcNode" presStyleLbl="node1" presStyleIdx="0" presStyleCnt="5"/>
      <dgm:spPr/>
    </dgm:pt>
    <dgm:pt modelId="{8BD96BE2-2CD6-4D0F-A8AF-A42EAADAC7D5}" type="pres">
      <dgm:prSet presAssocID="{294D133A-8A32-4A0F-A2F5-6F36435A0AFD}" presName="conn" presStyleLbl="parChTrans1D2" presStyleIdx="0" presStyleCnt="1"/>
      <dgm:spPr/>
    </dgm:pt>
    <dgm:pt modelId="{EB22FAE3-A436-4BA8-8972-7AE5E1D41652}" type="pres">
      <dgm:prSet presAssocID="{294D133A-8A32-4A0F-A2F5-6F36435A0AFD}" presName="extraNode" presStyleLbl="node1" presStyleIdx="0" presStyleCnt="5"/>
      <dgm:spPr/>
    </dgm:pt>
    <dgm:pt modelId="{36543C7F-D8DA-4BE4-A119-EBD6874F1D4F}" type="pres">
      <dgm:prSet presAssocID="{294D133A-8A32-4A0F-A2F5-6F36435A0AFD}" presName="dstNode" presStyleLbl="node1" presStyleIdx="0" presStyleCnt="5"/>
      <dgm:spPr/>
    </dgm:pt>
    <dgm:pt modelId="{4E3FA28B-045E-46FB-B2F1-AE96238FCBB7}" type="pres">
      <dgm:prSet presAssocID="{EE33B39A-811A-4945-A3F6-98F56543588C}" presName="text_1" presStyleLbl="node1" presStyleIdx="0" presStyleCnt="5">
        <dgm:presLayoutVars>
          <dgm:bulletEnabled val="1"/>
        </dgm:presLayoutVars>
      </dgm:prSet>
      <dgm:spPr/>
    </dgm:pt>
    <dgm:pt modelId="{756CFBF8-EA75-45C0-807C-D7505F783290}" type="pres">
      <dgm:prSet presAssocID="{EE33B39A-811A-4945-A3F6-98F56543588C}" presName="accent_1" presStyleCnt="0"/>
      <dgm:spPr/>
    </dgm:pt>
    <dgm:pt modelId="{9D766003-7A49-4CA7-AF4B-57965504E454}" type="pres">
      <dgm:prSet presAssocID="{EE33B39A-811A-4945-A3F6-98F56543588C}" presName="accentRepeatNode" presStyleLbl="solidFgAcc1" presStyleIdx="0" presStyleCnt="5"/>
      <dgm:spPr>
        <a:solidFill>
          <a:schemeClr val="bg1"/>
        </a:solidFill>
      </dgm:spPr>
    </dgm:pt>
    <dgm:pt modelId="{7C4AD122-CBA2-442D-A396-FF0DA30E96C8}" type="pres">
      <dgm:prSet presAssocID="{6BDCD2D2-261E-4D21-80AA-D3A98236AC0B}" presName="text_2" presStyleLbl="node1" presStyleIdx="1" presStyleCnt="5">
        <dgm:presLayoutVars>
          <dgm:bulletEnabled val="1"/>
        </dgm:presLayoutVars>
      </dgm:prSet>
      <dgm:spPr/>
    </dgm:pt>
    <dgm:pt modelId="{07E8C081-1B89-49D4-B845-FABFDDBDF878}" type="pres">
      <dgm:prSet presAssocID="{6BDCD2D2-261E-4D21-80AA-D3A98236AC0B}" presName="accent_2" presStyleCnt="0"/>
      <dgm:spPr/>
    </dgm:pt>
    <dgm:pt modelId="{E252508D-E2A0-4E7E-A9E2-DFBE24801CB5}" type="pres">
      <dgm:prSet presAssocID="{6BDCD2D2-261E-4D21-80AA-D3A98236AC0B}" presName="accentRepeatNode" presStyleLbl="solidFgAcc1" presStyleIdx="1" presStyleCnt="5"/>
      <dgm:spPr>
        <a:solidFill>
          <a:schemeClr val="lt1">
            <a:hueOff val="0"/>
            <a:satOff val="0"/>
            <a:lumOff val="0"/>
          </a:schemeClr>
        </a:solidFill>
      </dgm:spPr>
    </dgm:pt>
    <dgm:pt modelId="{38A262BA-B046-4F29-9E0B-930CCBAD9F9F}" type="pres">
      <dgm:prSet presAssocID="{6E8A367B-3BA7-4CDA-9399-EFE61D3D538B}" presName="text_3" presStyleLbl="node1" presStyleIdx="2" presStyleCnt="5">
        <dgm:presLayoutVars>
          <dgm:bulletEnabled val="1"/>
        </dgm:presLayoutVars>
      </dgm:prSet>
      <dgm:spPr/>
    </dgm:pt>
    <dgm:pt modelId="{0FEB5E4B-388B-4934-ACF2-362D5858887B}" type="pres">
      <dgm:prSet presAssocID="{6E8A367B-3BA7-4CDA-9399-EFE61D3D538B}" presName="accent_3" presStyleCnt="0"/>
      <dgm:spPr/>
    </dgm:pt>
    <dgm:pt modelId="{2017A67C-28CE-43E3-9636-B505DADEAC7B}" type="pres">
      <dgm:prSet presAssocID="{6E8A367B-3BA7-4CDA-9399-EFE61D3D538B}" presName="accentRepeatNode" presStyleLbl="solidFgAcc1" presStyleIdx="2" presStyleCnt="5"/>
      <dgm:spPr/>
    </dgm:pt>
    <dgm:pt modelId="{AB037779-3648-436A-94B0-73368F67610F}" type="pres">
      <dgm:prSet presAssocID="{F546C74B-0ADB-400E-B7CD-DA07B7687268}" presName="text_4" presStyleLbl="node1" presStyleIdx="3" presStyleCnt="5">
        <dgm:presLayoutVars>
          <dgm:bulletEnabled val="1"/>
        </dgm:presLayoutVars>
      </dgm:prSet>
      <dgm:spPr/>
    </dgm:pt>
    <dgm:pt modelId="{A9E070A7-971E-4FC0-A9F3-A5E88232F49F}" type="pres">
      <dgm:prSet presAssocID="{F546C74B-0ADB-400E-B7CD-DA07B7687268}" presName="accent_4" presStyleCnt="0"/>
      <dgm:spPr/>
    </dgm:pt>
    <dgm:pt modelId="{A0A8731E-D424-4CEC-8362-8A24004F1B1C}" type="pres">
      <dgm:prSet presAssocID="{F546C74B-0ADB-400E-B7CD-DA07B7687268}" presName="accentRepeatNode" presStyleLbl="solidFgAcc1" presStyleIdx="3" presStyleCnt="5"/>
      <dgm:spPr/>
    </dgm:pt>
    <dgm:pt modelId="{09F5B498-6150-48CB-ADB4-90F8E5B07FB3}" type="pres">
      <dgm:prSet presAssocID="{614EA2C1-EB09-4178-9DC8-9C1F4DFD20CC}" presName="text_5" presStyleLbl="node1" presStyleIdx="4" presStyleCnt="5">
        <dgm:presLayoutVars>
          <dgm:bulletEnabled val="1"/>
        </dgm:presLayoutVars>
      </dgm:prSet>
      <dgm:spPr/>
    </dgm:pt>
    <dgm:pt modelId="{2CA4F2CC-6355-4248-A9CD-1F116CEE8BB1}" type="pres">
      <dgm:prSet presAssocID="{614EA2C1-EB09-4178-9DC8-9C1F4DFD20CC}" presName="accent_5" presStyleCnt="0"/>
      <dgm:spPr/>
    </dgm:pt>
    <dgm:pt modelId="{495D7AA5-4263-44E3-B0EF-8097318F82F3}" type="pres">
      <dgm:prSet presAssocID="{614EA2C1-EB09-4178-9DC8-9C1F4DFD20CC}" presName="accentRepeatNode" presStyleLbl="solidFgAcc1" presStyleIdx="4" presStyleCnt="5"/>
      <dgm:spPr/>
    </dgm:pt>
  </dgm:ptLst>
  <dgm:cxnLst>
    <dgm:cxn modelId="{E7686538-2DC4-44DC-81B5-42EAB770D518}" type="presOf" srcId="{8F9CF6F8-F4BD-44D9-A8F0-34206E2F8D06}" destId="{8BD96BE2-2CD6-4D0F-A8AF-A42EAADAC7D5}" srcOrd="0" destOrd="0" presId="urn:microsoft.com/office/officeart/2008/layout/VerticalCurvedList"/>
    <dgm:cxn modelId="{1831DF3D-93BF-4101-AF27-E1EA8E78B1CF}" srcId="{294D133A-8A32-4A0F-A2F5-6F36435A0AFD}" destId="{F546C74B-0ADB-400E-B7CD-DA07B7687268}" srcOrd="3" destOrd="0" parTransId="{7C7CD4AE-476C-4BFD-840F-2EB62501AA42}" sibTransId="{3854E806-3052-407B-B329-80D9BA64513B}"/>
    <dgm:cxn modelId="{EA44725C-0BDB-4FAF-9CE0-9C7499354643}" type="presOf" srcId="{6E8A367B-3BA7-4CDA-9399-EFE61D3D538B}" destId="{38A262BA-B046-4F29-9E0B-930CCBAD9F9F}" srcOrd="0" destOrd="0" presId="urn:microsoft.com/office/officeart/2008/layout/VerticalCurvedList"/>
    <dgm:cxn modelId="{A56F655A-B638-411F-A718-7F2FAD44B735}" type="presOf" srcId="{614EA2C1-EB09-4178-9DC8-9C1F4DFD20CC}" destId="{09F5B498-6150-48CB-ADB4-90F8E5B07FB3}" srcOrd="0" destOrd="0" presId="urn:microsoft.com/office/officeart/2008/layout/VerticalCurvedList"/>
    <dgm:cxn modelId="{01CD039C-CE25-4971-A2A6-DC16273630FF}" srcId="{294D133A-8A32-4A0F-A2F5-6F36435A0AFD}" destId="{EE33B39A-811A-4945-A3F6-98F56543588C}" srcOrd="0" destOrd="0" parTransId="{D49114C6-5291-4119-A85A-25E6BECDAAB3}" sibTransId="{8F9CF6F8-F4BD-44D9-A8F0-34206E2F8D06}"/>
    <dgm:cxn modelId="{5BE2A7B8-F07C-47E9-97B4-4628581A8B36}" type="presOf" srcId="{F546C74B-0ADB-400E-B7CD-DA07B7687268}" destId="{AB037779-3648-436A-94B0-73368F67610F}" srcOrd="0" destOrd="0" presId="urn:microsoft.com/office/officeart/2008/layout/VerticalCurvedList"/>
    <dgm:cxn modelId="{B72301D0-3BA8-446D-8D07-CBB432458F26}" srcId="{294D133A-8A32-4A0F-A2F5-6F36435A0AFD}" destId="{6BDCD2D2-261E-4D21-80AA-D3A98236AC0B}" srcOrd="1" destOrd="0" parTransId="{22D4189D-530A-4D11-B1DC-BE9FE17C5890}" sibTransId="{08603A1A-BA62-4859-8377-D4D8E4E63531}"/>
    <dgm:cxn modelId="{4679C9DC-9346-48D5-9D7E-4A1B2084A6DE}" type="presOf" srcId="{6BDCD2D2-261E-4D21-80AA-D3A98236AC0B}" destId="{7C4AD122-CBA2-442D-A396-FF0DA30E96C8}" srcOrd="0" destOrd="0" presId="urn:microsoft.com/office/officeart/2008/layout/VerticalCurvedList"/>
    <dgm:cxn modelId="{38743BDD-A068-4E93-8DC6-BF1F3BBFE1D3}" srcId="{294D133A-8A32-4A0F-A2F5-6F36435A0AFD}" destId="{614EA2C1-EB09-4178-9DC8-9C1F4DFD20CC}" srcOrd="4" destOrd="0" parTransId="{BD7DE4E4-16F3-45AF-BD72-B7ACB0259E47}" sibTransId="{6FD4AABC-B900-45B0-9550-F755D241F965}"/>
    <dgm:cxn modelId="{1AA965DF-41C5-4A18-A91A-941E93AE5229}" type="presOf" srcId="{EE33B39A-811A-4945-A3F6-98F56543588C}" destId="{4E3FA28B-045E-46FB-B2F1-AE96238FCBB7}" srcOrd="0" destOrd="0" presId="urn:microsoft.com/office/officeart/2008/layout/VerticalCurvedList"/>
    <dgm:cxn modelId="{CCAA02E7-2D4D-44C8-9F8A-D7AC6A6B218A}" type="presOf" srcId="{294D133A-8A32-4A0F-A2F5-6F36435A0AFD}" destId="{2B41A1CE-4FB8-4491-A677-3B0CDEA9E048}" srcOrd="0" destOrd="0" presId="urn:microsoft.com/office/officeart/2008/layout/VerticalCurvedList"/>
    <dgm:cxn modelId="{A0965CFA-B39C-4B7D-8B32-B3C9591B9F92}" srcId="{294D133A-8A32-4A0F-A2F5-6F36435A0AFD}" destId="{6E8A367B-3BA7-4CDA-9399-EFE61D3D538B}" srcOrd="2" destOrd="0" parTransId="{57489A7F-B85E-4404-8C8C-2DC4D4042845}" sibTransId="{B7842FB9-3918-4A92-9F80-B4A93D1CC0E1}"/>
    <dgm:cxn modelId="{2BD2CF8D-2AED-4D5D-977F-81D5E2C8EFF0}" type="presParOf" srcId="{2B41A1CE-4FB8-4491-A677-3B0CDEA9E048}" destId="{0195B982-DCDE-47C6-910D-D7B85B5F13D8}" srcOrd="0" destOrd="0" presId="urn:microsoft.com/office/officeart/2008/layout/VerticalCurvedList"/>
    <dgm:cxn modelId="{DDFF5FBC-1FEF-4016-9D65-20B21EA81FB9}" type="presParOf" srcId="{0195B982-DCDE-47C6-910D-D7B85B5F13D8}" destId="{6A1AE47A-3BA0-4229-8FA1-5772B14AA439}" srcOrd="0" destOrd="0" presId="urn:microsoft.com/office/officeart/2008/layout/VerticalCurvedList"/>
    <dgm:cxn modelId="{EA1E939D-4826-48F5-9796-A872BF25CDA5}" type="presParOf" srcId="{6A1AE47A-3BA0-4229-8FA1-5772B14AA439}" destId="{D7E2CD21-472A-4DBE-9FC6-1DAFA753D043}" srcOrd="0" destOrd="0" presId="urn:microsoft.com/office/officeart/2008/layout/VerticalCurvedList"/>
    <dgm:cxn modelId="{E88038DD-77A1-48C0-8544-50DA9CBEA1A7}" type="presParOf" srcId="{6A1AE47A-3BA0-4229-8FA1-5772B14AA439}" destId="{8BD96BE2-2CD6-4D0F-A8AF-A42EAADAC7D5}" srcOrd="1" destOrd="0" presId="urn:microsoft.com/office/officeart/2008/layout/VerticalCurvedList"/>
    <dgm:cxn modelId="{2D6EC2B7-99D5-4A8F-BD8B-0F9AD512C5C3}" type="presParOf" srcId="{6A1AE47A-3BA0-4229-8FA1-5772B14AA439}" destId="{EB22FAE3-A436-4BA8-8972-7AE5E1D41652}" srcOrd="2" destOrd="0" presId="urn:microsoft.com/office/officeart/2008/layout/VerticalCurvedList"/>
    <dgm:cxn modelId="{67422DB9-0225-4398-BF2A-C0D2D3AD4C9B}" type="presParOf" srcId="{6A1AE47A-3BA0-4229-8FA1-5772B14AA439}" destId="{36543C7F-D8DA-4BE4-A119-EBD6874F1D4F}" srcOrd="3" destOrd="0" presId="urn:microsoft.com/office/officeart/2008/layout/VerticalCurvedList"/>
    <dgm:cxn modelId="{4E0E9459-458F-46D7-906B-3D5F6A1B6241}" type="presParOf" srcId="{0195B982-DCDE-47C6-910D-D7B85B5F13D8}" destId="{4E3FA28B-045E-46FB-B2F1-AE96238FCBB7}" srcOrd="1" destOrd="0" presId="urn:microsoft.com/office/officeart/2008/layout/VerticalCurvedList"/>
    <dgm:cxn modelId="{363C652A-AFEF-4323-A41E-603ECA063727}" type="presParOf" srcId="{0195B982-DCDE-47C6-910D-D7B85B5F13D8}" destId="{756CFBF8-EA75-45C0-807C-D7505F783290}" srcOrd="2" destOrd="0" presId="urn:microsoft.com/office/officeart/2008/layout/VerticalCurvedList"/>
    <dgm:cxn modelId="{5D3FF5BA-9D3F-4661-AA49-C1FECBA3CCBA}" type="presParOf" srcId="{756CFBF8-EA75-45C0-807C-D7505F783290}" destId="{9D766003-7A49-4CA7-AF4B-57965504E454}" srcOrd="0" destOrd="0" presId="urn:microsoft.com/office/officeart/2008/layout/VerticalCurvedList"/>
    <dgm:cxn modelId="{C1F58545-4F02-4A88-8A41-DA1792C1ED4A}" type="presParOf" srcId="{0195B982-DCDE-47C6-910D-D7B85B5F13D8}" destId="{7C4AD122-CBA2-442D-A396-FF0DA30E96C8}" srcOrd="3" destOrd="0" presId="urn:microsoft.com/office/officeart/2008/layout/VerticalCurvedList"/>
    <dgm:cxn modelId="{C2C2E2F5-B164-40ED-8F4B-C622544B5388}" type="presParOf" srcId="{0195B982-DCDE-47C6-910D-D7B85B5F13D8}" destId="{07E8C081-1B89-49D4-B845-FABFDDBDF878}" srcOrd="4" destOrd="0" presId="urn:microsoft.com/office/officeart/2008/layout/VerticalCurvedList"/>
    <dgm:cxn modelId="{0FDBA477-D420-4352-ADA6-95E4BA92A974}" type="presParOf" srcId="{07E8C081-1B89-49D4-B845-FABFDDBDF878}" destId="{E252508D-E2A0-4E7E-A9E2-DFBE24801CB5}" srcOrd="0" destOrd="0" presId="urn:microsoft.com/office/officeart/2008/layout/VerticalCurvedList"/>
    <dgm:cxn modelId="{F0C66178-9D00-4DC9-9A1B-642858DAE748}" type="presParOf" srcId="{0195B982-DCDE-47C6-910D-D7B85B5F13D8}" destId="{38A262BA-B046-4F29-9E0B-930CCBAD9F9F}" srcOrd="5" destOrd="0" presId="urn:microsoft.com/office/officeart/2008/layout/VerticalCurvedList"/>
    <dgm:cxn modelId="{6E7CE28B-B64F-4D86-9EBE-A4B2ADA44A5B}" type="presParOf" srcId="{0195B982-DCDE-47C6-910D-D7B85B5F13D8}" destId="{0FEB5E4B-388B-4934-ACF2-362D5858887B}" srcOrd="6" destOrd="0" presId="urn:microsoft.com/office/officeart/2008/layout/VerticalCurvedList"/>
    <dgm:cxn modelId="{374BA86C-1123-408A-A5C8-C83F9A4E030E}" type="presParOf" srcId="{0FEB5E4B-388B-4934-ACF2-362D5858887B}" destId="{2017A67C-28CE-43E3-9636-B505DADEAC7B}" srcOrd="0" destOrd="0" presId="urn:microsoft.com/office/officeart/2008/layout/VerticalCurvedList"/>
    <dgm:cxn modelId="{F183BD9A-7CE8-4949-B04D-CF817E96FA2D}" type="presParOf" srcId="{0195B982-DCDE-47C6-910D-D7B85B5F13D8}" destId="{AB037779-3648-436A-94B0-73368F67610F}" srcOrd="7" destOrd="0" presId="urn:microsoft.com/office/officeart/2008/layout/VerticalCurvedList"/>
    <dgm:cxn modelId="{AA82F7F3-C298-485F-A1F1-CD2561998AF8}" type="presParOf" srcId="{0195B982-DCDE-47C6-910D-D7B85B5F13D8}" destId="{A9E070A7-971E-4FC0-A9F3-A5E88232F49F}" srcOrd="8" destOrd="0" presId="urn:microsoft.com/office/officeart/2008/layout/VerticalCurvedList"/>
    <dgm:cxn modelId="{BBDAD91F-D523-4F67-8226-7DA10D1548AE}" type="presParOf" srcId="{A9E070A7-971E-4FC0-A9F3-A5E88232F49F}" destId="{A0A8731E-D424-4CEC-8362-8A24004F1B1C}" srcOrd="0" destOrd="0" presId="urn:microsoft.com/office/officeart/2008/layout/VerticalCurvedList"/>
    <dgm:cxn modelId="{0E838911-8D38-44F1-9678-36AA4BF648F9}" type="presParOf" srcId="{0195B982-DCDE-47C6-910D-D7B85B5F13D8}" destId="{09F5B498-6150-48CB-ADB4-90F8E5B07FB3}" srcOrd="9" destOrd="0" presId="urn:microsoft.com/office/officeart/2008/layout/VerticalCurvedList"/>
    <dgm:cxn modelId="{8DCD4DB4-559A-4D3F-A780-A034B7B21869}" type="presParOf" srcId="{0195B982-DCDE-47C6-910D-D7B85B5F13D8}" destId="{2CA4F2CC-6355-4248-A9CD-1F116CEE8BB1}" srcOrd="10" destOrd="0" presId="urn:microsoft.com/office/officeart/2008/layout/VerticalCurvedList"/>
    <dgm:cxn modelId="{36736917-D427-457C-BCCF-55E8167D6A09}" type="presParOf" srcId="{2CA4F2CC-6355-4248-A9CD-1F116CEE8BB1}" destId="{495D7AA5-4263-44E3-B0EF-8097318F82F3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AF78BA0-C752-4D14-9FC6-4B5AF19AD48C}" type="doc">
      <dgm:prSet loTypeId="urn:microsoft.com/office/officeart/2005/8/layout/hList7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0241EC6-15AF-4EC2-9128-DB623ED86D6F}">
      <dgm:prSet phldrT="[Texto]" custT="1"/>
      <dgm:spPr>
        <a:solidFill>
          <a:schemeClr val="accent2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es-ES" sz="1800">
              <a:solidFill>
                <a:schemeClr val="tx1"/>
              </a:solidFill>
            </a:rPr>
            <a:t>Establecer una estrategia de información para aumentar el conocimiento de las posibilidades de las carreras de ciencias sociales, artes y humanidades en empleadores.</a:t>
          </a:r>
        </a:p>
      </dgm:t>
    </dgm:pt>
    <dgm:pt modelId="{D8C351C1-8D4E-4A4D-A1F8-8CFA105AF9FD}" type="parTrans" cxnId="{028BD963-4BD7-4ACE-B18D-FC84D4C8E44B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18FD9CD-1FD3-48A5-B59B-6045BCED7B97}" type="sibTrans" cxnId="{028BD963-4BD7-4ACE-B18D-FC84D4C8E44B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C64B99B3-6EC8-41FD-859A-4BAE8BCC20DD}">
      <dgm:prSet custT="1"/>
      <dgm:spPr>
        <a:solidFill>
          <a:schemeClr val="accent2">
            <a:hueOff val="-727682"/>
            <a:satOff val="-41964"/>
            <a:lumOff val="4314"/>
            <a:alpha val="50000"/>
          </a:schemeClr>
        </a:solidFill>
      </dgm:spPr>
      <dgm:t>
        <a:bodyPr/>
        <a:lstStyle/>
        <a:p>
          <a:r>
            <a:rPr lang="es-ES" sz="1800" dirty="0">
              <a:solidFill>
                <a:schemeClr val="tx1"/>
              </a:solidFill>
            </a:rPr>
            <a:t>Las empresas deberían tener un sistema de información actualizada sobre las competencias de los universitarios.</a:t>
          </a:r>
        </a:p>
      </dgm:t>
    </dgm:pt>
    <dgm:pt modelId="{C4D73AD2-ED4A-4D43-8FA3-051FB70A6AD7}" type="parTrans" cxnId="{2497B49A-F77C-4AC6-B66F-CC7139435C71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E58C0FE-E3AA-417F-BD25-EBE4842B3E47}" type="sibTrans" cxnId="{2497B49A-F77C-4AC6-B66F-CC7139435C71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109E1E0-0647-4EF3-B456-4B5E3D44814F}">
      <dgm:prSet custT="1"/>
      <dgm:spPr>
        <a:solidFill>
          <a:schemeClr val="accent2">
            <a:hueOff val="-1455363"/>
            <a:satOff val="-83928"/>
            <a:lumOff val="8628"/>
            <a:alpha val="50000"/>
          </a:schemeClr>
        </a:solidFill>
      </dgm:spPr>
      <dgm:t>
        <a:bodyPr/>
        <a:lstStyle/>
        <a:p>
          <a:r>
            <a:rPr lang="es-ES" sz="1800" dirty="0">
              <a:solidFill>
                <a:schemeClr val="tx1"/>
              </a:solidFill>
            </a:rPr>
            <a:t>Aproximar la empresa a institutos y universidad a través de los servicios de orientación.</a:t>
          </a:r>
        </a:p>
      </dgm:t>
    </dgm:pt>
    <dgm:pt modelId="{9F2B1694-0737-40CF-A2A5-C42AA4C74EDB}" type="parTrans" cxnId="{6788DA8B-81FE-4EE6-8617-75F9311C109C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3D8BF3E-5BE0-4701-9A3E-87568D5AC819}" type="sibTrans" cxnId="{6788DA8B-81FE-4EE6-8617-75F9311C109C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961A7CA-4356-4DE9-900A-3A1677932A64}" type="pres">
      <dgm:prSet presAssocID="{DAF78BA0-C752-4D14-9FC6-4B5AF19AD48C}" presName="Name0" presStyleCnt="0">
        <dgm:presLayoutVars>
          <dgm:dir/>
          <dgm:resizeHandles val="exact"/>
        </dgm:presLayoutVars>
      </dgm:prSet>
      <dgm:spPr/>
    </dgm:pt>
    <dgm:pt modelId="{9A66CD10-2D97-4143-9C09-68F5408CB352}" type="pres">
      <dgm:prSet presAssocID="{DAF78BA0-C752-4D14-9FC6-4B5AF19AD48C}" presName="fgShape" presStyleLbl="fgShp" presStyleIdx="0" presStyleCnt="1"/>
      <dgm:spPr/>
    </dgm:pt>
    <dgm:pt modelId="{C719BC67-53AF-4524-843E-ED96CF6F732E}" type="pres">
      <dgm:prSet presAssocID="{DAF78BA0-C752-4D14-9FC6-4B5AF19AD48C}" presName="linComp" presStyleCnt="0"/>
      <dgm:spPr/>
    </dgm:pt>
    <dgm:pt modelId="{52B7F8F2-534B-4CD9-B6C3-6D9F8B03430C}" type="pres">
      <dgm:prSet presAssocID="{80241EC6-15AF-4EC2-9128-DB623ED86D6F}" presName="compNode" presStyleCnt="0"/>
      <dgm:spPr/>
    </dgm:pt>
    <dgm:pt modelId="{051705C2-88F2-4A53-A223-7A36B7B9AB97}" type="pres">
      <dgm:prSet presAssocID="{80241EC6-15AF-4EC2-9128-DB623ED86D6F}" presName="bkgdShape" presStyleLbl="node1" presStyleIdx="0" presStyleCnt="3"/>
      <dgm:spPr/>
    </dgm:pt>
    <dgm:pt modelId="{D4B5002B-9AFA-45CC-8244-24678A39451C}" type="pres">
      <dgm:prSet presAssocID="{80241EC6-15AF-4EC2-9128-DB623ED86D6F}" presName="nodeTx" presStyleLbl="node1" presStyleIdx="0" presStyleCnt="3">
        <dgm:presLayoutVars>
          <dgm:bulletEnabled val="1"/>
        </dgm:presLayoutVars>
      </dgm:prSet>
      <dgm:spPr/>
    </dgm:pt>
    <dgm:pt modelId="{D21DD968-61FE-4FE2-A93D-8BEF027BE8D4}" type="pres">
      <dgm:prSet presAssocID="{80241EC6-15AF-4EC2-9128-DB623ED86D6F}" presName="invisiNode" presStyleLbl="node1" presStyleIdx="0" presStyleCnt="3"/>
      <dgm:spPr/>
    </dgm:pt>
    <dgm:pt modelId="{BFAC3120-BE8B-4E06-B636-629B0C3A388D}" type="pres">
      <dgm:prSet presAssocID="{80241EC6-15AF-4EC2-9128-DB623ED86D6F}" presName="imagNode" presStyleLbl="fgImgPlace1" presStyleIdx="0" presStyleCnt="3" custLinFactNeighborX="583" custLinFactNeighborY="-933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287B30E-C2D4-49E3-B168-B42756FDD5AF}" type="pres">
      <dgm:prSet presAssocID="{418FD9CD-1FD3-48A5-B59B-6045BCED7B97}" presName="sibTrans" presStyleLbl="sibTrans2D1" presStyleIdx="0" presStyleCnt="0"/>
      <dgm:spPr/>
    </dgm:pt>
    <dgm:pt modelId="{611D70E6-BB90-4760-A3CF-C6B99E9431A3}" type="pres">
      <dgm:prSet presAssocID="{C64B99B3-6EC8-41FD-859A-4BAE8BCC20DD}" presName="compNode" presStyleCnt="0"/>
      <dgm:spPr/>
    </dgm:pt>
    <dgm:pt modelId="{A790B43F-BB8F-4BBA-898A-8681F4DCCF48}" type="pres">
      <dgm:prSet presAssocID="{C64B99B3-6EC8-41FD-859A-4BAE8BCC20DD}" presName="bkgdShape" presStyleLbl="node1" presStyleIdx="1" presStyleCnt="3"/>
      <dgm:spPr/>
    </dgm:pt>
    <dgm:pt modelId="{A6FF8146-2548-48CD-A741-61148E336063}" type="pres">
      <dgm:prSet presAssocID="{C64B99B3-6EC8-41FD-859A-4BAE8BCC20DD}" presName="nodeTx" presStyleLbl="node1" presStyleIdx="1" presStyleCnt="3">
        <dgm:presLayoutVars>
          <dgm:bulletEnabled val="1"/>
        </dgm:presLayoutVars>
      </dgm:prSet>
      <dgm:spPr/>
    </dgm:pt>
    <dgm:pt modelId="{07EA39F3-B691-4FEC-B7C0-A39382413CEA}" type="pres">
      <dgm:prSet presAssocID="{C64B99B3-6EC8-41FD-859A-4BAE8BCC20DD}" presName="invisiNode" presStyleLbl="node1" presStyleIdx="1" presStyleCnt="3"/>
      <dgm:spPr/>
    </dgm:pt>
    <dgm:pt modelId="{6A783BE3-1C2E-46C9-9920-EFB02DDC1DCA}" type="pres">
      <dgm:prSet presAssocID="{C64B99B3-6EC8-41FD-859A-4BAE8BCC20DD}" presName="imagNode" presStyleLbl="fgImgPlace1" presStyleIdx="1" presStyleCnt="3" custLinFactNeighborX="2916" custLinFactNeighborY="-874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A1328B6F-54E0-4D31-8B87-1C3003357519}" type="pres">
      <dgm:prSet presAssocID="{AE58C0FE-E3AA-417F-BD25-EBE4842B3E47}" presName="sibTrans" presStyleLbl="sibTrans2D1" presStyleIdx="0" presStyleCnt="0"/>
      <dgm:spPr/>
    </dgm:pt>
    <dgm:pt modelId="{75E6D279-08C8-40C7-B034-70D244C0822B}" type="pres">
      <dgm:prSet presAssocID="{D109E1E0-0647-4EF3-B456-4B5E3D44814F}" presName="compNode" presStyleCnt="0"/>
      <dgm:spPr/>
    </dgm:pt>
    <dgm:pt modelId="{6011CA61-3F32-4447-82EB-A3F4ADF05401}" type="pres">
      <dgm:prSet presAssocID="{D109E1E0-0647-4EF3-B456-4B5E3D44814F}" presName="bkgdShape" presStyleLbl="node1" presStyleIdx="2" presStyleCnt="3" custLinFactNeighborX="64"/>
      <dgm:spPr/>
    </dgm:pt>
    <dgm:pt modelId="{29A6D72C-40E2-49E8-9139-019B3FC64289}" type="pres">
      <dgm:prSet presAssocID="{D109E1E0-0647-4EF3-B456-4B5E3D44814F}" presName="nodeTx" presStyleLbl="node1" presStyleIdx="2" presStyleCnt="3">
        <dgm:presLayoutVars>
          <dgm:bulletEnabled val="1"/>
        </dgm:presLayoutVars>
      </dgm:prSet>
      <dgm:spPr/>
    </dgm:pt>
    <dgm:pt modelId="{85F39C10-E84E-4B0A-B644-D8A35C96095B}" type="pres">
      <dgm:prSet presAssocID="{D109E1E0-0647-4EF3-B456-4B5E3D44814F}" presName="invisiNode" presStyleLbl="node1" presStyleIdx="2" presStyleCnt="3"/>
      <dgm:spPr/>
    </dgm:pt>
    <dgm:pt modelId="{0C7B146E-D884-46B3-8495-F1EA07B538DA}" type="pres">
      <dgm:prSet presAssocID="{D109E1E0-0647-4EF3-B456-4B5E3D44814F}" presName="imagNode" presStyleLbl="fgImgPlace1" presStyleIdx="2" presStyleCnt="3" custLinFactNeighborX="-1749" custLinFactNeighborY="-933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028BD963-4BD7-4ACE-B18D-FC84D4C8E44B}" srcId="{DAF78BA0-C752-4D14-9FC6-4B5AF19AD48C}" destId="{80241EC6-15AF-4EC2-9128-DB623ED86D6F}" srcOrd="0" destOrd="0" parTransId="{D8C351C1-8D4E-4A4D-A1F8-8CFA105AF9FD}" sibTransId="{418FD9CD-1FD3-48A5-B59B-6045BCED7B97}"/>
    <dgm:cxn modelId="{0121F880-71DA-4F18-B809-850B84DE11E2}" type="presOf" srcId="{C64B99B3-6EC8-41FD-859A-4BAE8BCC20DD}" destId="{A790B43F-BB8F-4BBA-898A-8681F4DCCF48}" srcOrd="0" destOrd="0" presId="urn:microsoft.com/office/officeart/2005/8/layout/hList7"/>
    <dgm:cxn modelId="{6788DA8B-81FE-4EE6-8617-75F9311C109C}" srcId="{DAF78BA0-C752-4D14-9FC6-4B5AF19AD48C}" destId="{D109E1E0-0647-4EF3-B456-4B5E3D44814F}" srcOrd="2" destOrd="0" parTransId="{9F2B1694-0737-40CF-A2A5-C42AA4C74EDB}" sibTransId="{03D8BF3E-5BE0-4701-9A3E-87568D5AC819}"/>
    <dgm:cxn modelId="{6D0A5291-2EAB-4828-A361-219CCAB1A021}" type="presOf" srcId="{C64B99B3-6EC8-41FD-859A-4BAE8BCC20DD}" destId="{A6FF8146-2548-48CD-A741-61148E336063}" srcOrd="1" destOrd="0" presId="urn:microsoft.com/office/officeart/2005/8/layout/hList7"/>
    <dgm:cxn modelId="{2497B49A-F77C-4AC6-B66F-CC7139435C71}" srcId="{DAF78BA0-C752-4D14-9FC6-4B5AF19AD48C}" destId="{C64B99B3-6EC8-41FD-859A-4BAE8BCC20DD}" srcOrd="1" destOrd="0" parTransId="{C4D73AD2-ED4A-4D43-8FA3-051FB70A6AD7}" sibTransId="{AE58C0FE-E3AA-417F-BD25-EBE4842B3E47}"/>
    <dgm:cxn modelId="{7E5F79BE-DB02-4061-83F1-4901033D6F7F}" type="presOf" srcId="{DAF78BA0-C752-4D14-9FC6-4B5AF19AD48C}" destId="{F961A7CA-4356-4DE9-900A-3A1677932A64}" srcOrd="0" destOrd="0" presId="urn:microsoft.com/office/officeart/2005/8/layout/hList7"/>
    <dgm:cxn modelId="{F37C9EC2-ABDB-40B3-A74F-8836770FBBC1}" type="presOf" srcId="{D109E1E0-0647-4EF3-B456-4B5E3D44814F}" destId="{29A6D72C-40E2-49E8-9139-019B3FC64289}" srcOrd="1" destOrd="0" presId="urn:microsoft.com/office/officeart/2005/8/layout/hList7"/>
    <dgm:cxn modelId="{C13DF0C4-1873-4B18-A48D-699F685605E4}" type="presOf" srcId="{AE58C0FE-E3AA-417F-BD25-EBE4842B3E47}" destId="{A1328B6F-54E0-4D31-8B87-1C3003357519}" srcOrd="0" destOrd="0" presId="urn:microsoft.com/office/officeart/2005/8/layout/hList7"/>
    <dgm:cxn modelId="{28620ED1-037F-4A70-8FF6-944A31AC64CF}" type="presOf" srcId="{80241EC6-15AF-4EC2-9128-DB623ED86D6F}" destId="{D4B5002B-9AFA-45CC-8244-24678A39451C}" srcOrd="1" destOrd="0" presId="urn:microsoft.com/office/officeart/2005/8/layout/hList7"/>
    <dgm:cxn modelId="{1125A0DC-0D01-409D-BC60-50BFC4BAE13B}" type="presOf" srcId="{D109E1E0-0647-4EF3-B456-4B5E3D44814F}" destId="{6011CA61-3F32-4447-82EB-A3F4ADF05401}" srcOrd="0" destOrd="0" presId="urn:microsoft.com/office/officeart/2005/8/layout/hList7"/>
    <dgm:cxn modelId="{F73195DD-3E84-495A-A107-A1CB474923BB}" type="presOf" srcId="{80241EC6-15AF-4EC2-9128-DB623ED86D6F}" destId="{051705C2-88F2-4A53-A223-7A36B7B9AB97}" srcOrd="0" destOrd="0" presId="urn:microsoft.com/office/officeart/2005/8/layout/hList7"/>
    <dgm:cxn modelId="{2510C1F5-6569-40DF-BF82-CCC1EBFAD702}" type="presOf" srcId="{418FD9CD-1FD3-48A5-B59B-6045BCED7B97}" destId="{A287B30E-C2D4-49E3-B168-B42756FDD5AF}" srcOrd="0" destOrd="0" presId="urn:microsoft.com/office/officeart/2005/8/layout/hList7"/>
    <dgm:cxn modelId="{324A38BA-77DC-495F-A563-D1FC4963B5B3}" type="presParOf" srcId="{F961A7CA-4356-4DE9-900A-3A1677932A64}" destId="{9A66CD10-2D97-4143-9C09-68F5408CB352}" srcOrd="0" destOrd="0" presId="urn:microsoft.com/office/officeart/2005/8/layout/hList7"/>
    <dgm:cxn modelId="{FCE2C3F3-CA01-4661-8ED7-07735468C5B4}" type="presParOf" srcId="{F961A7CA-4356-4DE9-900A-3A1677932A64}" destId="{C719BC67-53AF-4524-843E-ED96CF6F732E}" srcOrd="1" destOrd="0" presId="urn:microsoft.com/office/officeart/2005/8/layout/hList7"/>
    <dgm:cxn modelId="{D0D53181-8103-48ED-9A43-57DB2D71FF9D}" type="presParOf" srcId="{C719BC67-53AF-4524-843E-ED96CF6F732E}" destId="{52B7F8F2-534B-4CD9-B6C3-6D9F8B03430C}" srcOrd="0" destOrd="0" presId="urn:microsoft.com/office/officeart/2005/8/layout/hList7"/>
    <dgm:cxn modelId="{B83CFB39-4AA5-4C03-BEF4-9D9AA7FB5AB5}" type="presParOf" srcId="{52B7F8F2-534B-4CD9-B6C3-6D9F8B03430C}" destId="{051705C2-88F2-4A53-A223-7A36B7B9AB97}" srcOrd="0" destOrd="0" presId="urn:microsoft.com/office/officeart/2005/8/layout/hList7"/>
    <dgm:cxn modelId="{6C99CA72-42AE-491E-899C-30CF486B3E97}" type="presParOf" srcId="{52B7F8F2-534B-4CD9-B6C3-6D9F8B03430C}" destId="{D4B5002B-9AFA-45CC-8244-24678A39451C}" srcOrd="1" destOrd="0" presId="urn:microsoft.com/office/officeart/2005/8/layout/hList7"/>
    <dgm:cxn modelId="{E180ED12-81A9-49DB-99AB-1E8CDC232D4C}" type="presParOf" srcId="{52B7F8F2-534B-4CD9-B6C3-6D9F8B03430C}" destId="{D21DD968-61FE-4FE2-A93D-8BEF027BE8D4}" srcOrd="2" destOrd="0" presId="urn:microsoft.com/office/officeart/2005/8/layout/hList7"/>
    <dgm:cxn modelId="{47118787-0076-420B-9DA4-B1A6305F9A3E}" type="presParOf" srcId="{52B7F8F2-534B-4CD9-B6C3-6D9F8B03430C}" destId="{BFAC3120-BE8B-4E06-B636-629B0C3A388D}" srcOrd="3" destOrd="0" presId="urn:microsoft.com/office/officeart/2005/8/layout/hList7"/>
    <dgm:cxn modelId="{1DCC2C09-683D-4976-92E1-9ED8C32A4BA7}" type="presParOf" srcId="{C719BC67-53AF-4524-843E-ED96CF6F732E}" destId="{A287B30E-C2D4-49E3-B168-B42756FDD5AF}" srcOrd="1" destOrd="0" presId="urn:microsoft.com/office/officeart/2005/8/layout/hList7"/>
    <dgm:cxn modelId="{15C13ACE-28CB-4080-88AD-BAE435E14432}" type="presParOf" srcId="{C719BC67-53AF-4524-843E-ED96CF6F732E}" destId="{611D70E6-BB90-4760-A3CF-C6B99E9431A3}" srcOrd="2" destOrd="0" presId="urn:microsoft.com/office/officeart/2005/8/layout/hList7"/>
    <dgm:cxn modelId="{CF396091-CAD7-4887-8E94-3001CC00247D}" type="presParOf" srcId="{611D70E6-BB90-4760-A3CF-C6B99E9431A3}" destId="{A790B43F-BB8F-4BBA-898A-8681F4DCCF48}" srcOrd="0" destOrd="0" presId="urn:microsoft.com/office/officeart/2005/8/layout/hList7"/>
    <dgm:cxn modelId="{B01A1B67-BAB1-4280-9867-C59DFF3092F9}" type="presParOf" srcId="{611D70E6-BB90-4760-A3CF-C6B99E9431A3}" destId="{A6FF8146-2548-48CD-A741-61148E336063}" srcOrd="1" destOrd="0" presId="urn:microsoft.com/office/officeart/2005/8/layout/hList7"/>
    <dgm:cxn modelId="{21B5E5B2-2D9F-42D8-BB3B-192E958FA320}" type="presParOf" srcId="{611D70E6-BB90-4760-A3CF-C6B99E9431A3}" destId="{07EA39F3-B691-4FEC-B7C0-A39382413CEA}" srcOrd="2" destOrd="0" presId="urn:microsoft.com/office/officeart/2005/8/layout/hList7"/>
    <dgm:cxn modelId="{E6DC9453-36AC-44DF-A5EA-7E79202E27A0}" type="presParOf" srcId="{611D70E6-BB90-4760-A3CF-C6B99E9431A3}" destId="{6A783BE3-1C2E-46C9-9920-EFB02DDC1DCA}" srcOrd="3" destOrd="0" presId="urn:microsoft.com/office/officeart/2005/8/layout/hList7"/>
    <dgm:cxn modelId="{CE49DA1F-903F-450D-B624-B81F5FCAC148}" type="presParOf" srcId="{C719BC67-53AF-4524-843E-ED96CF6F732E}" destId="{A1328B6F-54E0-4D31-8B87-1C3003357519}" srcOrd="3" destOrd="0" presId="urn:microsoft.com/office/officeart/2005/8/layout/hList7"/>
    <dgm:cxn modelId="{4E29B709-B244-4F09-B7AE-F496C8949522}" type="presParOf" srcId="{C719BC67-53AF-4524-843E-ED96CF6F732E}" destId="{75E6D279-08C8-40C7-B034-70D244C0822B}" srcOrd="4" destOrd="0" presId="urn:microsoft.com/office/officeart/2005/8/layout/hList7"/>
    <dgm:cxn modelId="{B03D0F5F-F054-406F-ABF3-DEE01CE9C554}" type="presParOf" srcId="{75E6D279-08C8-40C7-B034-70D244C0822B}" destId="{6011CA61-3F32-4447-82EB-A3F4ADF05401}" srcOrd="0" destOrd="0" presId="urn:microsoft.com/office/officeart/2005/8/layout/hList7"/>
    <dgm:cxn modelId="{144CC190-B117-4E74-B89C-EB3095D1FE40}" type="presParOf" srcId="{75E6D279-08C8-40C7-B034-70D244C0822B}" destId="{29A6D72C-40E2-49E8-9139-019B3FC64289}" srcOrd="1" destOrd="0" presId="urn:microsoft.com/office/officeart/2005/8/layout/hList7"/>
    <dgm:cxn modelId="{8C3A525C-E613-4685-8BB4-6C47CE52098C}" type="presParOf" srcId="{75E6D279-08C8-40C7-B034-70D244C0822B}" destId="{85F39C10-E84E-4B0A-B644-D8A35C96095B}" srcOrd="2" destOrd="0" presId="urn:microsoft.com/office/officeart/2005/8/layout/hList7"/>
    <dgm:cxn modelId="{04A56EDE-604E-4175-91E6-7CD30DD0553A}" type="presParOf" srcId="{75E6D279-08C8-40C7-B034-70D244C0822B}" destId="{0C7B146E-D884-46B3-8495-F1EA07B538D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474D193-2B9F-4908-AF93-8B7F68F6BDE3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BF9D0A1-C946-455D-9B95-90C687BB775D}">
      <dgm:prSet phldrT="[Texto]"/>
      <dgm:spPr/>
      <dgm:t>
        <a:bodyPr/>
        <a:lstStyle/>
        <a:p>
          <a:r>
            <a:rPr lang="es-ES" dirty="0"/>
            <a:t>Para estudiantes de 3º y 4º de la E.S.O y Bachillerato: los estudiantes deben ser los protagonistas de su elección académica y profesional, basada en sus intereses y fortalezas  y su contraste con el entorno.</a:t>
          </a:r>
        </a:p>
      </dgm:t>
    </dgm:pt>
    <dgm:pt modelId="{95D990CD-4B77-45A6-A33C-D6628FA71615}" type="parTrans" cxnId="{25D84917-6F0E-4759-81B6-7FA33773F917}">
      <dgm:prSet/>
      <dgm:spPr/>
      <dgm:t>
        <a:bodyPr/>
        <a:lstStyle/>
        <a:p>
          <a:endParaRPr lang="es-ES"/>
        </a:p>
      </dgm:t>
    </dgm:pt>
    <dgm:pt modelId="{FB0F6004-2C09-4A6C-97AC-A346A6DCBAF9}" type="sibTrans" cxnId="{25D84917-6F0E-4759-81B6-7FA33773F917}">
      <dgm:prSet/>
      <dgm:spPr/>
      <dgm:t>
        <a:bodyPr/>
        <a:lstStyle/>
        <a:p>
          <a:endParaRPr lang="es-ES"/>
        </a:p>
      </dgm:t>
    </dgm:pt>
    <dgm:pt modelId="{466B2B78-B723-4016-A2F3-AB892226BB60}">
      <dgm:prSet/>
      <dgm:spPr/>
      <dgm:t>
        <a:bodyPr/>
        <a:lstStyle/>
        <a:p>
          <a:r>
            <a:rPr lang="es-ES"/>
            <a:t>Utilizar los servicios de orientación para la carrera en la universidad para mejorar su empleabilidad o prepararse para la autogeneración de empleo.</a:t>
          </a:r>
          <a:endParaRPr lang="es-ES" dirty="0"/>
        </a:p>
      </dgm:t>
    </dgm:pt>
    <dgm:pt modelId="{59A1E80D-59AA-44DD-BC5A-097D14F1E464}" type="parTrans" cxnId="{FBA7D138-559A-4ED2-AFA4-7B2792F653E6}">
      <dgm:prSet/>
      <dgm:spPr/>
      <dgm:t>
        <a:bodyPr/>
        <a:lstStyle/>
        <a:p>
          <a:endParaRPr lang="es-ES"/>
        </a:p>
      </dgm:t>
    </dgm:pt>
    <dgm:pt modelId="{1C5F9638-7A57-4F77-8FA2-D2B3160851AC}" type="sibTrans" cxnId="{FBA7D138-559A-4ED2-AFA4-7B2792F653E6}">
      <dgm:prSet/>
      <dgm:spPr/>
      <dgm:t>
        <a:bodyPr/>
        <a:lstStyle/>
        <a:p>
          <a:endParaRPr lang="es-ES"/>
        </a:p>
      </dgm:t>
    </dgm:pt>
    <dgm:pt modelId="{84C37D27-3D04-4FA3-92E7-29007B5DB612}">
      <dgm:prSet/>
      <dgm:spPr/>
      <dgm:t>
        <a:bodyPr/>
        <a:lstStyle/>
        <a:p>
          <a:r>
            <a:rPr lang="es-ES"/>
            <a:t>Se recomienda al estudiante que durante su periodo universitario complemente su formación propia del grado con competencias transversales como: digitales, comunicación, idiomas, trabajo en equipo, emprender...</a:t>
          </a:r>
          <a:endParaRPr lang="es-ES" dirty="0"/>
        </a:p>
      </dgm:t>
    </dgm:pt>
    <dgm:pt modelId="{E223AAA0-CEFB-46A5-800B-DB95455BC78B}" type="parTrans" cxnId="{F4DCBE9C-3773-4E96-B6BF-2EEA15B2B45B}">
      <dgm:prSet/>
      <dgm:spPr/>
      <dgm:t>
        <a:bodyPr/>
        <a:lstStyle/>
        <a:p>
          <a:endParaRPr lang="es-ES"/>
        </a:p>
      </dgm:t>
    </dgm:pt>
    <dgm:pt modelId="{E82768BA-9D8B-44A3-8049-D3CBD6D00ADD}" type="sibTrans" cxnId="{F4DCBE9C-3773-4E96-B6BF-2EEA15B2B45B}">
      <dgm:prSet/>
      <dgm:spPr/>
      <dgm:t>
        <a:bodyPr/>
        <a:lstStyle/>
        <a:p>
          <a:endParaRPr lang="es-ES"/>
        </a:p>
      </dgm:t>
    </dgm:pt>
    <dgm:pt modelId="{D9D28BA7-16BB-41D0-8E42-B315D0C3C91E}" type="pres">
      <dgm:prSet presAssocID="{C474D193-2B9F-4908-AF93-8B7F68F6BDE3}" presName="Name0" presStyleCnt="0">
        <dgm:presLayoutVars>
          <dgm:dir/>
          <dgm:resizeHandles val="exact"/>
        </dgm:presLayoutVars>
      </dgm:prSet>
      <dgm:spPr/>
    </dgm:pt>
    <dgm:pt modelId="{914408DA-DAAA-4CA3-8ABE-009B8418E7E4}" type="pres">
      <dgm:prSet presAssocID="{1BF9D0A1-C946-455D-9B95-90C687BB775D}" presName="composite" presStyleCnt="0"/>
      <dgm:spPr/>
    </dgm:pt>
    <dgm:pt modelId="{3691325D-7028-4222-BE93-EC498EBDE4D6}" type="pres">
      <dgm:prSet presAssocID="{1BF9D0A1-C946-455D-9B95-90C687BB775D}" presName="rect1" presStyleLbl="trAlignAcc1" presStyleIdx="0" presStyleCnt="3">
        <dgm:presLayoutVars>
          <dgm:bulletEnabled val="1"/>
        </dgm:presLayoutVars>
      </dgm:prSet>
      <dgm:spPr/>
    </dgm:pt>
    <dgm:pt modelId="{92BB414F-D6C5-4C71-A8ED-94007343351F}" type="pres">
      <dgm:prSet presAssocID="{1BF9D0A1-C946-455D-9B95-90C687BB775D}" presName="rect2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1977" r="-2023"/>
          </a:stretch>
        </a:blipFill>
      </dgm:spPr>
    </dgm:pt>
    <dgm:pt modelId="{F018181D-24FF-4488-A1DF-D86CE80CE45A}" type="pres">
      <dgm:prSet presAssocID="{FB0F6004-2C09-4A6C-97AC-A346A6DCBAF9}" presName="sibTrans" presStyleCnt="0"/>
      <dgm:spPr/>
    </dgm:pt>
    <dgm:pt modelId="{B4C3EE6B-6FCE-4AB3-8567-36EF6AFB19B5}" type="pres">
      <dgm:prSet presAssocID="{466B2B78-B723-4016-A2F3-AB892226BB60}" presName="composite" presStyleCnt="0"/>
      <dgm:spPr/>
    </dgm:pt>
    <dgm:pt modelId="{31B17052-500A-48F0-9BA5-B563A7C7D070}" type="pres">
      <dgm:prSet presAssocID="{466B2B78-B723-4016-A2F3-AB892226BB60}" presName="rect1" presStyleLbl="trAlignAcc1" presStyleIdx="1" presStyleCnt="3">
        <dgm:presLayoutVars>
          <dgm:bulletEnabled val="1"/>
        </dgm:presLayoutVars>
      </dgm:prSet>
      <dgm:spPr/>
    </dgm:pt>
    <dgm:pt modelId="{24F9D2D9-5185-4DE5-92BC-14102E2D64B9}" type="pres">
      <dgm:prSet presAssocID="{466B2B78-B723-4016-A2F3-AB892226BB60}" presName="rect2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  <dgm:pt modelId="{1264CFFF-A4C2-4ACD-BCB7-33C88B6F033F}" type="pres">
      <dgm:prSet presAssocID="{1C5F9638-7A57-4F77-8FA2-D2B3160851AC}" presName="sibTrans" presStyleCnt="0"/>
      <dgm:spPr/>
    </dgm:pt>
    <dgm:pt modelId="{412DCF97-236C-448B-AFAC-E2C5DF30063A}" type="pres">
      <dgm:prSet presAssocID="{84C37D27-3D04-4FA3-92E7-29007B5DB612}" presName="composite" presStyleCnt="0"/>
      <dgm:spPr/>
    </dgm:pt>
    <dgm:pt modelId="{0EDD3015-2C10-457D-B31F-586DE341EEE5}" type="pres">
      <dgm:prSet presAssocID="{84C37D27-3D04-4FA3-92E7-29007B5DB612}" presName="rect1" presStyleLbl="trAlignAcc1" presStyleIdx="2" presStyleCnt="3">
        <dgm:presLayoutVars>
          <dgm:bulletEnabled val="1"/>
        </dgm:presLayoutVars>
      </dgm:prSet>
      <dgm:spPr/>
    </dgm:pt>
    <dgm:pt modelId="{9431997F-F934-44BE-BC15-D96323FB4E46}" type="pres">
      <dgm:prSet presAssocID="{84C37D27-3D04-4FA3-92E7-29007B5DB612}" presName="rect2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15" r="-101985"/>
          </a:stretch>
        </a:blipFill>
      </dgm:spPr>
    </dgm:pt>
  </dgm:ptLst>
  <dgm:cxnLst>
    <dgm:cxn modelId="{25D84917-6F0E-4759-81B6-7FA33773F917}" srcId="{C474D193-2B9F-4908-AF93-8B7F68F6BDE3}" destId="{1BF9D0A1-C946-455D-9B95-90C687BB775D}" srcOrd="0" destOrd="0" parTransId="{95D990CD-4B77-45A6-A33C-D6628FA71615}" sibTransId="{FB0F6004-2C09-4A6C-97AC-A346A6DCBAF9}"/>
    <dgm:cxn modelId="{FBA7D138-559A-4ED2-AFA4-7B2792F653E6}" srcId="{C474D193-2B9F-4908-AF93-8B7F68F6BDE3}" destId="{466B2B78-B723-4016-A2F3-AB892226BB60}" srcOrd="1" destOrd="0" parTransId="{59A1E80D-59AA-44DD-BC5A-097D14F1E464}" sibTransId="{1C5F9638-7A57-4F77-8FA2-D2B3160851AC}"/>
    <dgm:cxn modelId="{DCC2207B-3F35-4AD3-A18C-9F856221598B}" type="presOf" srcId="{1BF9D0A1-C946-455D-9B95-90C687BB775D}" destId="{3691325D-7028-4222-BE93-EC498EBDE4D6}" srcOrd="0" destOrd="0" presId="urn:microsoft.com/office/officeart/2008/layout/PictureStrips"/>
    <dgm:cxn modelId="{6ADFEA8B-951C-4777-A51F-38540D6C09D9}" type="presOf" srcId="{466B2B78-B723-4016-A2F3-AB892226BB60}" destId="{31B17052-500A-48F0-9BA5-B563A7C7D070}" srcOrd="0" destOrd="0" presId="urn:microsoft.com/office/officeart/2008/layout/PictureStrips"/>
    <dgm:cxn modelId="{F4DCBE9C-3773-4E96-B6BF-2EEA15B2B45B}" srcId="{C474D193-2B9F-4908-AF93-8B7F68F6BDE3}" destId="{84C37D27-3D04-4FA3-92E7-29007B5DB612}" srcOrd="2" destOrd="0" parTransId="{E223AAA0-CEFB-46A5-800B-DB95455BC78B}" sibTransId="{E82768BA-9D8B-44A3-8049-D3CBD6D00ADD}"/>
    <dgm:cxn modelId="{CE305BA6-8073-4CFD-BA28-FB9C4CA604B3}" type="presOf" srcId="{84C37D27-3D04-4FA3-92E7-29007B5DB612}" destId="{0EDD3015-2C10-457D-B31F-586DE341EEE5}" srcOrd="0" destOrd="0" presId="urn:microsoft.com/office/officeart/2008/layout/PictureStrips"/>
    <dgm:cxn modelId="{509C6FDA-42D1-488F-8BAC-35C1A3420465}" type="presOf" srcId="{C474D193-2B9F-4908-AF93-8B7F68F6BDE3}" destId="{D9D28BA7-16BB-41D0-8E42-B315D0C3C91E}" srcOrd="0" destOrd="0" presId="urn:microsoft.com/office/officeart/2008/layout/PictureStrips"/>
    <dgm:cxn modelId="{159D916A-280D-44FE-A99A-4E42F801E766}" type="presParOf" srcId="{D9D28BA7-16BB-41D0-8E42-B315D0C3C91E}" destId="{914408DA-DAAA-4CA3-8ABE-009B8418E7E4}" srcOrd="0" destOrd="0" presId="urn:microsoft.com/office/officeart/2008/layout/PictureStrips"/>
    <dgm:cxn modelId="{9AE447A7-4A4D-4021-B895-82BF52FF5E5D}" type="presParOf" srcId="{914408DA-DAAA-4CA3-8ABE-009B8418E7E4}" destId="{3691325D-7028-4222-BE93-EC498EBDE4D6}" srcOrd="0" destOrd="0" presId="urn:microsoft.com/office/officeart/2008/layout/PictureStrips"/>
    <dgm:cxn modelId="{75C3E318-0AE8-4EEA-AEF5-30B2C7CE1104}" type="presParOf" srcId="{914408DA-DAAA-4CA3-8ABE-009B8418E7E4}" destId="{92BB414F-D6C5-4C71-A8ED-94007343351F}" srcOrd="1" destOrd="0" presId="urn:microsoft.com/office/officeart/2008/layout/PictureStrips"/>
    <dgm:cxn modelId="{30FAC6D4-4869-43E4-BE9F-328BEAD683A8}" type="presParOf" srcId="{D9D28BA7-16BB-41D0-8E42-B315D0C3C91E}" destId="{F018181D-24FF-4488-A1DF-D86CE80CE45A}" srcOrd="1" destOrd="0" presId="urn:microsoft.com/office/officeart/2008/layout/PictureStrips"/>
    <dgm:cxn modelId="{CAF1F283-4A1C-4AD3-B31C-AE17104463A5}" type="presParOf" srcId="{D9D28BA7-16BB-41D0-8E42-B315D0C3C91E}" destId="{B4C3EE6B-6FCE-4AB3-8567-36EF6AFB19B5}" srcOrd="2" destOrd="0" presId="urn:microsoft.com/office/officeart/2008/layout/PictureStrips"/>
    <dgm:cxn modelId="{E86669D0-0133-43F1-B988-50F79109AFC8}" type="presParOf" srcId="{B4C3EE6B-6FCE-4AB3-8567-36EF6AFB19B5}" destId="{31B17052-500A-48F0-9BA5-B563A7C7D070}" srcOrd="0" destOrd="0" presId="urn:microsoft.com/office/officeart/2008/layout/PictureStrips"/>
    <dgm:cxn modelId="{FA2642D2-3E6E-4985-9B36-08CA5EF9E8F8}" type="presParOf" srcId="{B4C3EE6B-6FCE-4AB3-8567-36EF6AFB19B5}" destId="{24F9D2D9-5185-4DE5-92BC-14102E2D64B9}" srcOrd="1" destOrd="0" presId="urn:microsoft.com/office/officeart/2008/layout/PictureStrips"/>
    <dgm:cxn modelId="{D32EC705-350D-413E-8E98-7E4E44B2897D}" type="presParOf" srcId="{D9D28BA7-16BB-41D0-8E42-B315D0C3C91E}" destId="{1264CFFF-A4C2-4ACD-BCB7-33C88B6F033F}" srcOrd="3" destOrd="0" presId="urn:microsoft.com/office/officeart/2008/layout/PictureStrips"/>
    <dgm:cxn modelId="{4312EB99-9488-4FF5-8B0C-99D19904A414}" type="presParOf" srcId="{D9D28BA7-16BB-41D0-8E42-B315D0C3C91E}" destId="{412DCF97-236C-448B-AFAC-E2C5DF30063A}" srcOrd="4" destOrd="0" presId="urn:microsoft.com/office/officeart/2008/layout/PictureStrips"/>
    <dgm:cxn modelId="{EED97232-E676-44EB-BE09-120597991B6C}" type="presParOf" srcId="{412DCF97-236C-448B-AFAC-E2C5DF30063A}" destId="{0EDD3015-2C10-457D-B31F-586DE341EEE5}" srcOrd="0" destOrd="0" presId="urn:microsoft.com/office/officeart/2008/layout/PictureStrips"/>
    <dgm:cxn modelId="{2285AFFE-86CF-4A11-8DB7-C2C310EEC6F3}" type="presParOf" srcId="{412DCF97-236C-448B-AFAC-E2C5DF30063A}" destId="{9431997F-F934-44BE-BC15-D96323FB4E4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17521D-CC9C-47E1-83A6-B9B1FC17FC19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E96B0C-F281-4A24-B6A1-DBB292C3B9CE}">
      <dgm:prSet phldrT="[Texto]" custT="1"/>
      <dgm:spPr/>
      <dgm:t>
        <a:bodyPr/>
        <a:lstStyle/>
        <a:p>
          <a:r>
            <a:rPr lang="es-ES" sz="3600" dirty="0"/>
            <a:t>Objetivos</a:t>
          </a:r>
        </a:p>
      </dgm:t>
    </dgm:pt>
    <dgm:pt modelId="{B14F749B-C2D2-4378-88D4-AD5E6E3478EC}" type="parTrans" cxnId="{2C8E0D2F-CC1C-47DD-9A10-8CD66558FB03}">
      <dgm:prSet/>
      <dgm:spPr/>
      <dgm:t>
        <a:bodyPr/>
        <a:lstStyle/>
        <a:p>
          <a:endParaRPr lang="es-ES"/>
        </a:p>
      </dgm:t>
    </dgm:pt>
    <dgm:pt modelId="{1248EB4C-BD2B-423D-8458-4F32FE34DCB8}" type="sibTrans" cxnId="{2C8E0D2F-CC1C-47DD-9A10-8CD66558FB03}">
      <dgm:prSet/>
      <dgm:spPr/>
      <dgm:t>
        <a:bodyPr/>
        <a:lstStyle/>
        <a:p>
          <a:endParaRPr lang="es-ES"/>
        </a:p>
      </dgm:t>
    </dgm:pt>
    <dgm:pt modelId="{91EE284F-2721-47C6-938B-635CBDA3DE84}" type="pres">
      <dgm:prSet presAssocID="{2817521D-CC9C-47E1-83A6-B9B1FC17FC19}" presName="Name0" presStyleCnt="0">
        <dgm:presLayoutVars>
          <dgm:chMax/>
          <dgm:chPref/>
          <dgm:dir/>
          <dgm:animLvl val="lvl"/>
        </dgm:presLayoutVars>
      </dgm:prSet>
      <dgm:spPr/>
    </dgm:pt>
    <dgm:pt modelId="{2CC72389-5663-4308-A7AD-AACFBB90D797}" type="pres">
      <dgm:prSet presAssocID="{91E96B0C-F281-4A24-B6A1-DBB292C3B9CE}" presName="composite" presStyleCnt="0"/>
      <dgm:spPr/>
    </dgm:pt>
    <dgm:pt modelId="{27ADA29F-AD35-4B5F-B2D7-06D751687C2B}" type="pres">
      <dgm:prSet presAssocID="{91E96B0C-F281-4A24-B6A1-DBB292C3B9CE}" presName="ParentAccentShape" presStyleLbl="trBgShp" presStyleIdx="0" presStyleCnt="1" custScaleX="52468" custScaleY="61958" custLinFactNeighborX="-1349" custLinFactNeighborY="-7331"/>
      <dgm:spPr/>
    </dgm:pt>
    <dgm:pt modelId="{6AA7317D-82CE-43D7-924F-A4EB8BB91302}" type="pres">
      <dgm:prSet presAssocID="{91E96B0C-F281-4A24-B6A1-DBB292C3B9CE}" presName="ParentText" presStyleLbl="revTx" presStyleIdx="0" presStyleCnt="2" custScaleX="59622" custLinFactY="-14249" custLinFactNeighborX="-10998" custLinFactNeighborY="-100000">
        <dgm:presLayoutVars>
          <dgm:chMax val="1"/>
          <dgm:chPref val="1"/>
          <dgm:bulletEnabled val="1"/>
        </dgm:presLayoutVars>
      </dgm:prSet>
      <dgm:spPr/>
    </dgm:pt>
    <dgm:pt modelId="{D6045DC9-39A8-49B2-8EA4-A7CB3B84C9B7}" type="pres">
      <dgm:prSet presAssocID="{91E96B0C-F281-4A24-B6A1-DBB292C3B9CE}" presName="ChildText" presStyleLbl="revTx" presStyleIdx="1" presStyleCnt="2" custScaleX="208129" custScaleY="116959">
        <dgm:presLayoutVars>
          <dgm:chMax val="0"/>
          <dgm:chPref val="0"/>
        </dgm:presLayoutVars>
      </dgm:prSet>
      <dgm:spPr/>
    </dgm:pt>
    <dgm:pt modelId="{10941E4C-6207-4D3D-A693-1829712F4B2C}" type="pres">
      <dgm:prSet presAssocID="{91E96B0C-F281-4A24-B6A1-DBB292C3B9CE}" presName="ChildAccentShape" presStyleLbl="trBgShp" presStyleIdx="0" presStyleCnt="1" custLinFactX="204246" custLinFactNeighborX="300000" custLinFactNeighborY="10703"/>
      <dgm:spPr/>
    </dgm:pt>
    <dgm:pt modelId="{451C321F-7120-46FC-9AFB-EC865F54FA92}" type="pres">
      <dgm:prSet presAssocID="{91E96B0C-F281-4A24-B6A1-DBB292C3B9CE}" presName="Image" presStyleLbl="alignImgPlace1" presStyleIdx="0" presStyleCnt="1" custScaleX="63828" custScaleY="69437" custLinFactNeighborX="-2151" custLinFactNeighborY="-33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</dgm:ptLst>
  <dgm:cxnLst>
    <dgm:cxn modelId="{2C8E0D2F-CC1C-47DD-9A10-8CD66558FB03}" srcId="{2817521D-CC9C-47E1-83A6-B9B1FC17FC19}" destId="{91E96B0C-F281-4A24-B6A1-DBB292C3B9CE}" srcOrd="0" destOrd="0" parTransId="{B14F749B-C2D2-4378-88D4-AD5E6E3478EC}" sibTransId="{1248EB4C-BD2B-423D-8458-4F32FE34DCB8}"/>
    <dgm:cxn modelId="{E5698C51-FB86-4F01-9ACF-25EB2FEE2394}" type="presOf" srcId="{2817521D-CC9C-47E1-83A6-B9B1FC17FC19}" destId="{91EE284F-2721-47C6-938B-635CBDA3DE84}" srcOrd="0" destOrd="0" presId="urn:microsoft.com/office/officeart/2009/3/layout/SnapshotPictureList"/>
    <dgm:cxn modelId="{9B566987-62A4-43DE-87F7-B984B55DFE3C}" type="presOf" srcId="{91E96B0C-F281-4A24-B6A1-DBB292C3B9CE}" destId="{6AA7317D-82CE-43D7-924F-A4EB8BB91302}" srcOrd="0" destOrd="0" presId="urn:microsoft.com/office/officeart/2009/3/layout/SnapshotPictureList"/>
    <dgm:cxn modelId="{0CBB969D-DA8E-48D1-9512-867FB14CFF90}" type="presParOf" srcId="{91EE284F-2721-47C6-938B-635CBDA3DE84}" destId="{2CC72389-5663-4308-A7AD-AACFBB90D797}" srcOrd="0" destOrd="0" presId="urn:microsoft.com/office/officeart/2009/3/layout/SnapshotPictureList"/>
    <dgm:cxn modelId="{CFB23B18-A49A-4BC8-9F3E-FA9860B106E1}" type="presParOf" srcId="{2CC72389-5663-4308-A7AD-AACFBB90D797}" destId="{27ADA29F-AD35-4B5F-B2D7-06D751687C2B}" srcOrd="0" destOrd="0" presId="urn:microsoft.com/office/officeart/2009/3/layout/SnapshotPictureList"/>
    <dgm:cxn modelId="{C080466C-2442-49A6-9C41-E2A73DD7BCFF}" type="presParOf" srcId="{2CC72389-5663-4308-A7AD-AACFBB90D797}" destId="{6AA7317D-82CE-43D7-924F-A4EB8BB91302}" srcOrd="1" destOrd="0" presId="urn:microsoft.com/office/officeart/2009/3/layout/SnapshotPictureList"/>
    <dgm:cxn modelId="{006E97D2-DB86-4F89-915F-A361DB259381}" type="presParOf" srcId="{2CC72389-5663-4308-A7AD-AACFBB90D797}" destId="{D6045DC9-39A8-49B2-8EA4-A7CB3B84C9B7}" srcOrd="2" destOrd="0" presId="urn:microsoft.com/office/officeart/2009/3/layout/SnapshotPictureList"/>
    <dgm:cxn modelId="{042C09E0-5681-42CC-A9CC-CBE3B4814F2B}" type="presParOf" srcId="{2CC72389-5663-4308-A7AD-AACFBB90D797}" destId="{10941E4C-6207-4D3D-A693-1829712F4B2C}" srcOrd="3" destOrd="0" presId="urn:microsoft.com/office/officeart/2009/3/layout/SnapshotPictureList"/>
    <dgm:cxn modelId="{6BA1F250-F002-42BD-B9DC-5E3BC4BE7F5B}" type="presParOf" srcId="{2CC72389-5663-4308-A7AD-AACFBB90D797}" destId="{451C321F-7120-46FC-9AFB-EC865F54FA92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DCCF88-EA89-4534-8E60-0FC83F9C4FB7}" type="doc">
      <dgm:prSet loTypeId="urn:microsoft.com/office/officeart/2005/8/layout/vList3" loCatId="picture" qsTypeId="urn:microsoft.com/office/officeart/2005/8/quickstyle/simple1" qsCatId="simple" csTypeId="urn:microsoft.com/office/officeart/2005/8/colors/colorful3" csCatId="colorful" phldr="1"/>
      <dgm:spPr/>
    </dgm:pt>
    <dgm:pt modelId="{C1AA9903-A337-4C7E-854B-B84FF8EEB0C3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dirty="0"/>
            <a:t>35 Facultades</a:t>
          </a:r>
        </a:p>
        <a:p>
          <a:pPr lvl="0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dirty="0"/>
            <a:t>181 Planes de estudio</a:t>
          </a:r>
        </a:p>
      </dgm:t>
    </dgm:pt>
    <dgm:pt modelId="{E9D7ABDB-B72B-4585-9F5B-783A159F9040}" type="parTrans" cxnId="{9FC96958-8007-40A6-BDAE-50B476F3498C}">
      <dgm:prSet/>
      <dgm:spPr/>
      <dgm:t>
        <a:bodyPr/>
        <a:lstStyle/>
        <a:p>
          <a:endParaRPr lang="es-ES" sz="1600"/>
        </a:p>
      </dgm:t>
    </dgm:pt>
    <dgm:pt modelId="{23A2C18B-CE6A-40AD-A50E-A2A5622A9272}" type="sibTrans" cxnId="{9FC96958-8007-40A6-BDAE-50B476F3498C}">
      <dgm:prSet/>
      <dgm:spPr/>
      <dgm:t>
        <a:bodyPr/>
        <a:lstStyle/>
        <a:p>
          <a:endParaRPr lang="es-ES" sz="1600"/>
        </a:p>
      </dgm:t>
    </dgm:pt>
    <dgm:pt modelId="{00E9DE06-0ED5-4195-96A6-8B5BACBCDE48}">
      <dgm:prSet phldrT="[Texto]" custT="1"/>
      <dgm:spPr/>
      <dgm:t>
        <a:bodyPr/>
        <a:lstStyle/>
        <a:p>
          <a:r>
            <a:rPr lang="es-ES" sz="1600" dirty="0"/>
            <a:t>Competencias clave (UE)</a:t>
          </a:r>
        </a:p>
        <a:p>
          <a:r>
            <a:rPr lang="es-ES" sz="1600" dirty="0"/>
            <a:t>y transversales (ESCO)</a:t>
          </a:r>
        </a:p>
      </dgm:t>
    </dgm:pt>
    <dgm:pt modelId="{9697277F-396A-4840-92A3-0537AC971F74}" type="parTrans" cxnId="{25AAB6D3-06B8-457F-ACC4-690472456DB9}">
      <dgm:prSet/>
      <dgm:spPr/>
      <dgm:t>
        <a:bodyPr/>
        <a:lstStyle/>
        <a:p>
          <a:endParaRPr lang="es-ES" sz="1600"/>
        </a:p>
      </dgm:t>
    </dgm:pt>
    <dgm:pt modelId="{57B67948-A2BF-4FB7-8BF1-760F86865A03}" type="sibTrans" cxnId="{25AAB6D3-06B8-457F-ACC4-690472456DB9}">
      <dgm:prSet/>
      <dgm:spPr/>
      <dgm:t>
        <a:bodyPr/>
        <a:lstStyle/>
        <a:p>
          <a:endParaRPr lang="es-ES" sz="1600"/>
        </a:p>
      </dgm:t>
    </dgm:pt>
    <dgm:pt modelId="{CD12BE7F-1F76-4BAB-8452-65F9F04A8A68}">
      <dgm:prSet phldrT="[Texto]" custT="1"/>
      <dgm:spPr/>
      <dgm:t>
        <a:bodyPr/>
        <a:lstStyle/>
        <a:p>
          <a:r>
            <a:rPr lang="es-ES" sz="1600" dirty="0"/>
            <a:t>Tejido empresarial</a:t>
          </a:r>
        </a:p>
        <a:p>
          <a:r>
            <a:rPr lang="es-ES" sz="1600" dirty="0"/>
            <a:t>8,7% relacionado</a:t>
          </a:r>
        </a:p>
      </dgm:t>
    </dgm:pt>
    <dgm:pt modelId="{9A1ABF55-5761-4E5B-BA2B-F0426A8072B2}" type="parTrans" cxnId="{599B7E6E-BF3B-429A-BF53-15B944E915D7}">
      <dgm:prSet/>
      <dgm:spPr/>
      <dgm:t>
        <a:bodyPr/>
        <a:lstStyle/>
        <a:p>
          <a:endParaRPr lang="es-ES" sz="1600"/>
        </a:p>
      </dgm:t>
    </dgm:pt>
    <dgm:pt modelId="{E0D32162-50D2-4FD2-87CB-C8CAB0A23F87}" type="sibTrans" cxnId="{599B7E6E-BF3B-429A-BF53-15B944E915D7}">
      <dgm:prSet/>
      <dgm:spPr/>
      <dgm:t>
        <a:bodyPr/>
        <a:lstStyle/>
        <a:p>
          <a:endParaRPr lang="es-ES" sz="1600"/>
        </a:p>
      </dgm:t>
    </dgm:pt>
    <dgm:pt modelId="{B0145127-CDD4-4037-A019-D0787F835213}" type="pres">
      <dgm:prSet presAssocID="{4FDCCF88-EA89-4534-8E60-0FC83F9C4FB7}" presName="linearFlow" presStyleCnt="0">
        <dgm:presLayoutVars>
          <dgm:dir/>
          <dgm:resizeHandles val="exact"/>
        </dgm:presLayoutVars>
      </dgm:prSet>
      <dgm:spPr/>
    </dgm:pt>
    <dgm:pt modelId="{CDEB516B-0BE3-44CE-9789-94FBA9FA56C2}" type="pres">
      <dgm:prSet presAssocID="{C1AA9903-A337-4C7E-854B-B84FF8EEB0C3}" presName="composite" presStyleCnt="0"/>
      <dgm:spPr/>
    </dgm:pt>
    <dgm:pt modelId="{07F17744-63FF-4902-94AE-1CEDAF9E67E5}" type="pres">
      <dgm:prSet presAssocID="{C1AA9903-A337-4C7E-854B-B84FF8EEB0C3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F767AC1-1AAB-415A-9517-CC1A78355CC6}" type="pres">
      <dgm:prSet presAssocID="{C1AA9903-A337-4C7E-854B-B84FF8EEB0C3}" presName="txShp" presStyleLbl="node1" presStyleIdx="0" presStyleCnt="3">
        <dgm:presLayoutVars>
          <dgm:bulletEnabled val="1"/>
        </dgm:presLayoutVars>
      </dgm:prSet>
      <dgm:spPr/>
    </dgm:pt>
    <dgm:pt modelId="{67529039-4A8F-4953-9430-BA019BEA45E7}" type="pres">
      <dgm:prSet presAssocID="{23A2C18B-CE6A-40AD-A50E-A2A5622A9272}" presName="spacing" presStyleCnt="0"/>
      <dgm:spPr/>
    </dgm:pt>
    <dgm:pt modelId="{AB669021-EF56-48E0-84B2-A80E3733DEF1}" type="pres">
      <dgm:prSet presAssocID="{00E9DE06-0ED5-4195-96A6-8B5BACBCDE48}" presName="composite" presStyleCnt="0"/>
      <dgm:spPr/>
    </dgm:pt>
    <dgm:pt modelId="{D5341747-6681-432A-9CAE-C36D8DCC52AE}" type="pres">
      <dgm:prSet presAssocID="{00E9DE06-0ED5-4195-96A6-8B5BACBCDE48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D5459357-8D46-444D-A7DC-2B6AFDFA4052}" type="pres">
      <dgm:prSet presAssocID="{00E9DE06-0ED5-4195-96A6-8B5BACBCDE48}" presName="txShp" presStyleLbl="node1" presStyleIdx="1" presStyleCnt="3" custLinFactNeighborY="-7351">
        <dgm:presLayoutVars>
          <dgm:bulletEnabled val="1"/>
        </dgm:presLayoutVars>
      </dgm:prSet>
      <dgm:spPr/>
    </dgm:pt>
    <dgm:pt modelId="{CD4948AB-3F50-41CA-ABB6-0CBBE03B440C}" type="pres">
      <dgm:prSet presAssocID="{57B67948-A2BF-4FB7-8BF1-760F86865A03}" presName="spacing" presStyleCnt="0"/>
      <dgm:spPr/>
    </dgm:pt>
    <dgm:pt modelId="{D7641ADC-391A-4E57-9836-4EE0FE6CDE80}" type="pres">
      <dgm:prSet presAssocID="{CD12BE7F-1F76-4BAB-8452-65F9F04A8A68}" presName="composite" presStyleCnt="0"/>
      <dgm:spPr/>
    </dgm:pt>
    <dgm:pt modelId="{BF7A056D-BFC7-4A1E-80D9-A8F18BCFFA61}" type="pres">
      <dgm:prSet presAssocID="{CD12BE7F-1F76-4BAB-8452-65F9F04A8A68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2044F91-EE28-4CD5-B538-C7270F7F09EF}" type="pres">
      <dgm:prSet presAssocID="{CD12BE7F-1F76-4BAB-8452-65F9F04A8A68}" presName="txShp" presStyleLbl="node1" presStyleIdx="2" presStyleCnt="3">
        <dgm:presLayoutVars>
          <dgm:bulletEnabled val="1"/>
        </dgm:presLayoutVars>
      </dgm:prSet>
      <dgm:spPr/>
    </dgm:pt>
  </dgm:ptLst>
  <dgm:cxnLst>
    <dgm:cxn modelId="{269C3A3A-C6D9-4436-B574-6DC124C9FF55}" type="presOf" srcId="{00E9DE06-0ED5-4195-96A6-8B5BACBCDE48}" destId="{D5459357-8D46-444D-A7DC-2B6AFDFA4052}" srcOrd="0" destOrd="0" presId="urn:microsoft.com/office/officeart/2005/8/layout/vList3"/>
    <dgm:cxn modelId="{00383266-AD2D-45C1-9601-4685EE9D37F2}" type="presOf" srcId="{C1AA9903-A337-4C7E-854B-B84FF8EEB0C3}" destId="{5F767AC1-1AAB-415A-9517-CC1A78355CC6}" srcOrd="0" destOrd="0" presId="urn:microsoft.com/office/officeart/2005/8/layout/vList3"/>
    <dgm:cxn modelId="{EDFE4D48-70C4-49FF-A4DA-160D5E21CEC0}" type="presOf" srcId="{CD12BE7F-1F76-4BAB-8452-65F9F04A8A68}" destId="{B2044F91-EE28-4CD5-B538-C7270F7F09EF}" srcOrd="0" destOrd="0" presId="urn:microsoft.com/office/officeart/2005/8/layout/vList3"/>
    <dgm:cxn modelId="{599B7E6E-BF3B-429A-BF53-15B944E915D7}" srcId="{4FDCCF88-EA89-4534-8E60-0FC83F9C4FB7}" destId="{CD12BE7F-1F76-4BAB-8452-65F9F04A8A68}" srcOrd="2" destOrd="0" parTransId="{9A1ABF55-5761-4E5B-BA2B-F0426A8072B2}" sibTransId="{E0D32162-50D2-4FD2-87CB-C8CAB0A23F87}"/>
    <dgm:cxn modelId="{9FC96958-8007-40A6-BDAE-50B476F3498C}" srcId="{4FDCCF88-EA89-4534-8E60-0FC83F9C4FB7}" destId="{C1AA9903-A337-4C7E-854B-B84FF8EEB0C3}" srcOrd="0" destOrd="0" parTransId="{E9D7ABDB-B72B-4585-9F5B-783A159F9040}" sibTransId="{23A2C18B-CE6A-40AD-A50E-A2A5622A9272}"/>
    <dgm:cxn modelId="{970BF29D-AED6-44F2-8F72-EF1B066362B9}" type="presOf" srcId="{4FDCCF88-EA89-4534-8E60-0FC83F9C4FB7}" destId="{B0145127-CDD4-4037-A019-D0787F835213}" srcOrd="0" destOrd="0" presId="urn:microsoft.com/office/officeart/2005/8/layout/vList3"/>
    <dgm:cxn modelId="{25AAB6D3-06B8-457F-ACC4-690472456DB9}" srcId="{4FDCCF88-EA89-4534-8E60-0FC83F9C4FB7}" destId="{00E9DE06-0ED5-4195-96A6-8B5BACBCDE48}" srcOrd="1" destOrd="0" parTransId="{9697277F-396A-4840-92A3-0537AC971F74}" sibTransId="{57B67948-A2BF-4FB7-8BF1-760F86865A03}"/>
    <dgm:cxn modelId="{99375990-A8A6-485D-AF4D-185A6CB8699A}" type="presParOf" srcId="{B0145127-CDD4-4037-A019-D0787F835213}" destId="{CDEB516B-0BE3-44CE-9789-94FBA9FA56C2}" srcOrd="0" destOrd="0" presId="urn:microsoft.com/office/officeart/2005/8/layout/vList3"/>
    <dgm:cxn modelId="{AAEB9070-18A8-477E-80B2-0597BDB674B7}" type="presParOf" srcId="{CDEB516B-0BE3-44CE-9789-94FBA9FA56C2}" destId="{07F17744-63FF-4902-94AE-1CEDAF9E67E5}" srcOrd="0" destOrd="0" presId="urn:microsoft.com/office/officeart/2005/8/layout/vList3"/>
    <dgm:cxn modelId="{5088DE1C-08B1-4C2F-9E3E-AC78D808ABEC}" type="presParOf" srcId="{CDEB516B-0BE3-44CE-9789-94FBA9FA56C2}" destId="{5F767AC1-1AAB-415A-9517-CC1A78355CC6}" srcOrd="1" destOrd="0" presId="urn:microsoft.com/office/officeart/2005/8/layout/vList3"/>
    <dgm:cxn modelId="{D05359CF-DB7E-420D-BABB-E672E0BFA963}" type="presParOf" srcId="{B0145127-CDD4-4037-A019-D0787F835213}" destId="{67529039-4A8F-4953-9430-BA019BEA45E7}" srcOrd="1" destOrd="0" presId="urn:microsoft.com/office/officeart/2005/8/layout/vList3"/>
    <dgm:cxn modelId="{130F3432-3060-449B-A6EC-6304A3543AF1}" type="presParOf" srcId="{B0145127-CDD4-4037-A019-D0787F835213}" destId="{AB669021-EF56-48E0-84B2-A80E3733DEF1}" srcOrd="2" destOrd="0" presId="urn:microsoft.com/office/officeart/2005/8/layout/vList3"/>
    <dgm:cxn modelId="{9682ACE1-9EF7-47A1-9B32-596E4F9A04BB}" type="presParOf" srcId="{AB669021-EF56-48E0-84B2-A80E3733DEF1}" destId="{D5341747-6681-432A-9CAE-C36D8DCC52AE}" srcOrd="0" destOrd="0" presId="urn:microsoft.com/office/officeart/2005/8/layout/vList3"/>
    <dgm:cxn modelId="{E23AAA1A-4974-4F17-A509-A27180E4303B}" type="presParOf" srcId="{AB669021-EF56-48E0-84B2-A80E3733DEF1}" destId="{D5459357-8D46-444D-A7DC-2B6AFDFA4052}" srcOrd="1" destOrd="0" presId="urn:microsoft.com/office/officeart/2005/8/layout/vList3"/>
    <dgm:cxn modelId="{575C56A2-7AD2-4028-8A22-407B98646705}" type="presParOf" srcId="{B0145127-CDD4-4037-A019-D0787F835213}" destId="{CD4948AB-3F50-41CA-ABB6-0CBBE03B440C}" srcOrd="3" destOrd="0" presId="urn:microsoft.com/office/officeart/2005/8/layout/vList3"/>
    <dgm:cxn modelId="{0624F288-9D6A-4081-B3F7-6D5A1F6F4980}" type="presParOf" srcId="{B0145127-CDD4-4037-A019-D0787F835213}" destId="{D7641ADC-391A-4E57-9836-4EE0FE6CDE80}" srcOrd="4" destOrd="0" presId="urn:microsoft.com/office/officeart/2005/8/layout/vList3"/>
    <dgm:cxn modelId="{920E0FFC-EA1A-4E6D-B532-4A5CB9FC58F4}" type="presParOf" srcId="{D7641ADC-391A-4E57-9836-4EE0FE6CDE80}" destId="{BF7A056D-BFC7-4A1E-80D9-A8F18BCFFA61}" srcOrd="0" destOrd="0" presId="urn:microsoft.com/office/officeart/2005/8/layout/vList3"/>
    <dgm:cxn modelId="{7DEDBE4A-B1A0-4D1F-A75E-674267532A03}" type="presParOf" srcId="{D7641ADC-391A-4E57-9836-4EE0FE6CDE80}" destId="{B2044F91-EE28-4CD5-B538-C7270F7F09E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35D254-D456-405D-A125-38D6ABE2738D}" type="doc">
      <dgm:prSet loTypeId="urn:microsoft.com/office/officeart/2005/8/layout/vList3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965AE45-1FEE-4B44-B619-95719EDDE93B}">
      <dgm:prSet phldrT="[Texto]" custT="1"/>
      <dgm:spPr/>
      <dgm:t>
        <a:bodyPr/>
        <a:lstStyle/>
        <a:p>
          <a:r>
            <a:rPr lang="es-ES" sz="1600" dirty="0"/>
            <a:t>Egresados</a:t>
          </a:r>
        </a:p>
      </dgm:t>
    </dgm:pt>
    <dgm:pt modelId="{21E53335-C4C3-44D4-87E7-301BC0DE3A90}" type="parTrans" cxnId="{94DEB704-007D-45F1-B121-ED6EF84EB71E}">
      <dgm:prSet/>
      <dgm:spPr/>
      <dgm:t>
        <a:bodyPr/>
        <a:lstStyle/>
        <a:p>
          <a:endParaRPr lang="es-ES" sz="2800"/>
        </a:p>
      </dgm:t>
    </dgm:pt>
    <dgm:pt modelId="{7B596751-EB72-48D0-AF9A-31B79A04F865}" type="sibTrans" cxnId="{94DEB704-007D-45F1-B121-ED6EF84EB71E}">
      <dgm:prSet/>
      <dgm:spPr/>
      <dgm:t>
        <a:bodyPr/>
        <a:lstStyle/>
        <a:p>
          <a:endParaRPr lang="es-ES" sz="2800"/>
        </a:p>
      </dgm:t>
    </dgm:pt>
    <dgm:pt modelId="{164AFD4E-793F-4B8B-9CBB-03F773EA2470}">
      <dgm:prSet phldrT="[Texto]" custT="1"/>
      <dgm:spPr/>
      <dgm:t>
        <a:bodyPr/>
        <a:lstStyle/>
        <a:p>
          <a:r>
            <a:rPr lang="es-ES" sz="1600" b="1" dirty="0"/>
            <a:t>Empresas</a:t>
          </a:r>
        </a:p>
        <a:p>
          <a:r>
            <a:rPr lang="es-ES" sz="1600" dirty="0"/>
            <a:t>en línea (Sistema CAWI) </a:t>
          </a:r>
        </a:p>
        <a:p>
          <a:r>
            <a:rPr lang="es-ES" sz="1600" dirty="0"/>
            <a:t>apoyo telefónico (Sistema CATI) </a:t>
          </a:r>
        </a:p>
      </dgm:t>
    </dgm:pt>
    <dgm:pt modelId="{7B7DDE6D-6C44-4501-AC6C-3C92C9BF2153}" type="parTrans" cxnId="{624424C0-D8CA-444E-8D8C-03196EC6B876}">
      <dgm:prSet/>
      <dgm:spPr/>
      <dgm:t>
        <a:bodyPr/>
        <a:lstStyle/>
        <a:p>
          <a:endParaRPr lang="es-ES" sz="2800"/>
        </a:p>
      </dgm:t>
    </dgm:pt>
    <dgm:pt modelId="{9A100F0E-DBC1-48D5-B141-FF4A07E55F37}" type="sibTrans" cxnId="{624424C0-D8CA-444E-8D8C-03196EC6B876}">
      <dgm:prSet/>
      <dgm:spPr/>
      <dgm:t>
        <a:bodyPr/>
        <a:lstStyle/>
        <a:p>
          <a:endParaRPr lang="es-ES" sz="2800"/>
        </a:p>
      </dgm:t>
    </dgm:pt>
    <dgm:pt modelId="{BFF5C109-462A-4DF9-897A-CECC0FF8ECC5}">
      <dgm:prSet phldrT="[Texto]" custT="1"/>
      <dgm:spPr/>
      <dgm:t>
        <a:bodyPr/>
        <a:lstStyle/>
        <a:p>
          <a:r>
            <a:rPr lang="es-ES" sz="1600" dirty="0"/>
            <a:t>191 Centros de Secundaria</a:t>
          </a:r>
        </a:p>
        <a:p>
          <a:r>
            <a:rPr lang="es-ES" sz="1600" b="1" dirty="0"/>
            <a:t>113 Orientadores </a:t>
          </a:r>
          <a:r>
            <a:rPr lang="es-ES" sz="1600" b="1" dirty="0" err="1"/>
            <a:t>CyL</a:t>
          </a:r>
          <a:endParaRPr lang="es-ES" sz="1600" b="1" dirty="0"/>
        </a:p>
      </dgm:t>
    </dgm:pt>
    <dgm:pt modelId="{33B706A7-F559-43A5-B704-E4B48236BF37}" type="parTrans" cxnId="{693238E2-8E3F-4C7F-95F0-EDBB70637873}">
      <dgm:prSet/>
      <dgm:spPr/>
      <dgm:t>
        <a:bodyPr/>
        <a:lstStyle/>
        <a:p>
          <a:endParaRPr lang="es-ES" sz="2800"/>
        </a:p>
      </dgm:t>
    </dgm:pt>
    <dgm:pt modelId="{CE6E8298-44DC-4B5A-988B-9A8B0CD46131}" type="sibTrans" cxnId="{693238E2-8E3F-4C7F-95F0-EDBB70637873}">
      <dgm:prSet/>
      <dgm:spPr/>
      <dgm:t>
        <a:bodyPr/>
        <a:lstStyle/>
        <a:p>
          <a:endParaRPr lang="es-ES" sz="2800"/>
        </a:p>
      </dgm:t>
    </dgm:pt>
    <dgm:pt modelId="{DD086E64-96FD-4D53-8B63-EEB53A2FF3E5}" type="pres">
      <dgm:prSet presAssocID="{3E35D254-D456-405D-A125-38D6ABE2738D}" presName="linearFlow" presStyleCnt="0">
        <dgm:presLayoutVars>
          <dgm:dir/>
          <dgm:resizeHandles val="exact"/>
        </dgm:presLayoutVars>
      </dgm:prSet>
      <dgm:spPr/>
    </dgm:pt>
    <dgm:pt modelId="{6E6DDA47-E12D-444C-9341-0B932DE1E493}" type="pres">
      <dgm:prSet presAssocID="{6965AE45-1FEE-4B44-B619-95719EDDE93B}" presName="composite" presStyleCnt="0"/>
      <dgm:spPr/>
    </dgm:pt>
    <dgm:pt modelId="{E40D1F1A-7684-4F14-A35C-76481C4941C0}" type="pres">
      <dgm:prSet presAssocID="{6965AE45-1FEE-4B44-B619-95719EDDE93B}" presName="imgShp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lt1">
              <a:hueOff val="0"/>
              <a:satOff val="0"/>
              <a:lumOff val="0"/>
              <a:alpha val="97000"/>
            </a:schemeClr>
          </a:solidFill>
        </a:ln>
      </dgm:spPr>
    </dgm:pt>
    <dgm:pt modelId="{D10B3EE4-6E06-418E-BF69-D8CE5400AA64}" type="pres">
      <dgm:prSet presAssocID="{6965AE45-1FEE-4B44-B619-95719EDDE93B}" presName="txShp" presStyleLbl="node1" presStyleIdx="0" presStyleCnt="3">
        <dgm:presLayoutVars>
          <dgm:bulletEnabled val="1"/>
        </dgm:presLayoutVars>
      </dgm:prSet>
      <dgm:spPr/>
    </dgm:pt>
    <dgm:pt modelId="{462388A7-43F8-4ADE-A4B9-045CB02EB187}" type="pres">
      <dgm:prSet presAssocID="{7B596751-EB72-48D0-AF9A-31B79A04F865}" presName="spacing" presStyleCnt="0"/>
      <dgm:spPr/>
    </dgm:pt>
    <dgm:pt modelId="{B6DD2FE7-6CFD-49F3-BD02-2FC689F77606}" type="pres">
      <dgm:prSet presAssocID="{164AFD4E-793F-4B8B-9CBB-03F773EA2470}" presName="composite" presStyleCnt="0"/>
      <dgm:spPr/>
    </dgm:pt>
    <dgm:pt modelId="{624BE330-9FEE-4B23-8510-F6AD0BBBD8C2}" type="pres">
      <dgm:prSet presAssocID="{164AFD4E-793F-4B8B-9CBB-03F773EA2470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EF1D8736-87B5-4349-B10F-3E2A5D004EBD}" type="pres">
      <dgm:prSet presAssocID="{164AFD4E-793F-4B8B-9CBB-03F773EA2470}" presName="txShp" presStyleLbl="node1" presStyleIdx="1" presStyleCnt="3" custScaleX="125417">
        <dgm:presLayoutVars>
          <dgm:bulletEnabled val="1"/>
        </dgm:presLayoutVars>
      </dgm:prSet>
      <dgm:spPr/>
    </dgm:pt>
    <dgm:pt modelId="{A4C08526-CEBF-4ECA-B74F-19CC0229D3AE}" type="pres">
      <dgm:prSet presAssocID="{9A100F0E-DBC1-48D5-B141-FF4A07E55F37}" presName="spacing" presStyleCnt="0"/>
      <dgm:spPr/>
    </dgm:pt>
    <dgm:pt modelId="{A298974A-C047-4DA1-BA21-0100555949B3}" type="pres">
      <dgm:prSet presAssocID="{BFF5C109-462A-4DF9-897A-CECC0FF8ECC5}" presName="composite" presStyleCnt="0"/>
      <dgm:spPr/>
    </dgm:pt>
    <dgm:pt modelId="{A8DCBB14-367E-4087-A380-3F19ED7F87F1}" type="pres">
      <dgm:prSet presAssocID="{BFF5C109-462A-4DF9-897A-CECC0FF8ECC5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8858C24-472A-4192-924D-5BA05532E506}" type="pres">
      <dgm:prSet presAssocID="{BFF5C109-462A-4DF9-897A-CECC0FF8ECC5}" presName="txShp" presStyleLbl="node1" presStyleIdx="2" presStyleCnt="3">
        <dgm:presLayoutVars>
          <dgm:bulletEnabled val="1"/>
        </dgm:presLayoutVars>
      </dgm:prSet>
      <dgm:spPr/>
    </dgm:pt>
  </dgm:ptLst>
  <dgm:cxnLst>
    <dgm:cxn modelId="{94DEB704-007D-45F1-B121-ED6EF84EB71E}" srcId="{3E35D254-D456-405D-A125-38D6ABE2738D}" destId="{6965AE45-1FEE-4B44-B619-95719EDDE93B}" srcOrd="0" destOrd="0" parTransId="{21E53335-C4C3-44D4-87E7-301BC0DE3A90}" sibTransId="{7B596751-EB72-48D0-AF9A-31B79A04F865}"/>
    <dgm:cxn modelId="{D965E5A7-FCBD-4887-A177-8CC9460E7B34}" type="presOf" srcId="{3E35D254-D456-405D-A125-38D6ABE2738D}" destId="{DD086E64-96FD-4D53-8B63-EEB53A2FF3E5}" srcOrd="0" destOrd="0" presId="urn:microsoft.com/office/officeart/2005/8/layout/vList3"/>
    <dgm:cxn modelId="{8FC61BB0-F338-4FFB-9423-9362B3DEA770}" type="presOf" srcId="{6965AE45-1FEE-4B44-B619-95719EDDE93B}" destId="{D10B3EE4-6E06-418E-BF69-D8CE5400AA64}" srcOrd="0" destOrd="0" presId="urn:microsoft.com/office/officeart/2005/8/layout/vList3"/>
    <dgm:cxn modelId="{624424C0-D8CA-444E-8D8C-03196EC6B876}" srcId="{3E35D254-D456-405D-A125-38D6ABE2738D}" destId="{164AFD4E-793F-4B8B-9CBB-03F773EA2470}" srcOrd="1" destOrd="0" parTransId="{7B7DDE6D-6C44-4501-AC6C-3C92C9BF2153}" sibTransId="{9A100F0E-DBC1-48D5-B141-FF4A07E55F37}"/>
    <dgm:cxn modelId="{693238E2-8E3F-4C7F-95F0-EDBB70637873}" srcId="{3E35D254-D456-405D-A125-38D6ABE2738D}" destId="{BFF5C109-462A-4DF9-897A-CECC0FF8ECC5}" srcOrd="2" destOrd="0" parTransId="{33B706A7-F559-43A5-B704-E4B48236BF37}" sibTransId="{CE6E8298-44DC-4B5A-988B-9A8B0CD46131}"/>
    <dgm:cxn modelId="{8BD998F4-4C07-4734-84BE-FB7724FA0046}" type="presOf" srcId="{164AFD4E-793F-4B8B-9CBB-03F773EA2470}" destId="{EF1D8736-87B5-4349-B10F-3E2A5D004EBD}" srcOrd="0" destOrd="0" presId="urn:microsoft.com/office/officeart/2005/8/layout/vList3"/>
    <dgm:cxn modelId="{545F5BF9-CA4A-4017-BF30-522774C737EF}" type="presOf" srcId="{BFF5C109-462A-4DF9-897A-CECC0FF8ECC5}" destId="{D8858C24-472A-4192-924D-5BA05532E506}" srcOrd="0" destOrd="0" presId="urn:microsoft.com/office/officeart/2005/8/layout/vList3"/>
    <dgm:cxn modelId="{326A8E1B-6F25-437E-B0AC-2B6CD9D7B755}" type="presParOf" srcId="{DD086E64-96FD-4D53-8B63-EEB53A2FF3E5}" destId="{6E6DDA47-E12D-444C-9341-0B932DE1E493}" srcOrd="0" destOrd="0" presId="urn:microsoft.com/office/officeart/2005/8/layout/vList3"/>
    <dgm:cxn modelId="{404C9760-532B-44DC-855D-2758D0D89987}" type="presParOf" srcId="{6E6DDA47-E12D-444C-9341-0B932DE1E493}" destId="{E40D1F1A-7684-4F14-A35C-76481C4941C0}" srcOrd="0" destOrd="0" presId="urn:microsoft.com/office/officeart/2005/8/layout/vList3"/>
    <dgm:cxn modelId="{59CBA894-2CC5-4369-A4B2-B2A2956E6ECE}" type="presParOf" srcId="{6E6DDA47-E12D-444C-9341-0B932DE1E493}" destId="{D10B3EE4-6E06-418E-BF69-D8CE5400AA64}" srcOrd="1" destOrd="0" presId="urn:microsoft.com/office/officeart/2005/8/layout/vList3"/>
    <dgm:cxn modelId="{6EFC04A6-F3A8-4207-9377-D91EF5326DDA}" type="presParOf" srcId="{DD086E64-96FD-4D53-8B63-EEB53A2FF3E5}" destId="{462388A7-43F8-4ADE-A4B9-045CB02EB187}" srcOrd="1" destOrd="0" presId="urn:microsoft.com/office/officeart/2005/8/layout/vList3"/>
    <dgm:cxn modelId="{FD9963F1-4071-4F58-A8CB-61844EEEA471}" type="presParOf" srcId="{DD086E64-96FD-4D53-8B63-EEB53A2FF3E5}" destId="{B6DD2FE7-6CFD-49F3-BD02-2FC689F77606}" srcOrd="2" destOrd="0" presId="urn:microsoft.com/office/officeart/2005/8/layout/vList3"/>
    <dgm:cxn modelId="{4C700C7A-F00F-4A54-82A8-B0546EBB713B}" type="presParOf" srcId="{B6DD2FE7-6CFD-49F3-BD02-2FC689F77606}" destId="{624BE330-9FEE-4B23-8510-F6AD0BBBD8C2}" srcOrd="0" destOrd="0" presId="urn:microsoft.com/office/officeart/2005/8/layout/vList3"/>
    <dgm:cxn modelId="{1345781E-89E5-4A21-B84B-8047C0477260}" type="presParOf" srcId="{B6DD2FE7-6CFD-49F3-BD02-2FC689F77606}" destId="{EF1D8736-87B5-4349-B10F-3E2A5D004EBD}" srcOrd="1" destOrd="0" presId="urn:microsoft.com/office/officeart/2005/8/layout/vList3"/>
    <dgm:cxn modelId="{E9D07D4D-C744-444B-9DB2-87FE4EBB1025}" type="presParOf" srcId="{DD086E64-96FD-4D53-8B63-EEB53A2FF3E5}" destId="{A4C08526-CEBF-4ECA-B74F-19CC0229D3AE}" srcOrd="3" destOrd="0" presId="urn:microsoft.com/office/officeart/2005/8/layout/vList3"/>
    <dgm:cxn modelId="{32BD1889-B806-4BD5-8691-87300F1B73F1}" type="presParOf" srcId="{DD086E64-96FD-4D53-8B63-EEB53A2FF3E5}" destId="{A298974A-C047-4DA1-BA21-0100555949B3}" srcOrd="4" destOrd="0" presId="urn:microsoft.com/office/officeart/2005/8/layout/vList3"/>
    <dgm:cxn modelId="{05F2F367-041F-49B5-9922-53A27EDC73BD}" type="presParOf" srcId="{A298974A-C047-4DA1-BA21-0100555949B3}" destId="{A8DCBB14-367E-4087-A380-3F19ED7F87F1}" srcOrd="0" destOrd="0" presId="urn:microsoft.com/office/officeart/2005/8/layout/vList3"/>
    <dgm:cxn modelId="{55DDCB1A-23B3-49CD-A176-BF8A106A839E}" type="presParOf" srcId="{A298974A-C047-4DA1-BA21-0100555949B3}" destId="{D8858C24-472A-4192-924D-5BA05532E50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297EF9-3E3E-40E6-B53F-15F321C7E6AD}" type="doc">
      <dgm:prSet loTypeId="urn:microsoft.com/office/officeart/2008/layout/PictureStrips" loCatId="list" qsTypeId="urn:microsoft.com/office/officeart/2005/8/quickstyle/simple1" qsCatId="simple" csTypeId="urn:microsoft.com/office/officeart/2005/8/colors/colorful5" csCatId="colorful" phldr="1"/>
      <dgm:spPr/>
    </dgm:pt>
    <dgm:pt modelId="{1F169748-6D90-4FAB-8AA9-D96B303D2F05}">
      <dgm:prSet phldrT="[Texto]" custT="1"/>
      <dgm:spPr/>
      <dgm:t>
        <a:bodyPr/>
        <a:lstStyle/>
        <a:p>
          <a:r>
            <a:rPr lang="es-ES" sz="1800" dirty="0">
              <a:latin typeface="Helvetica" panose="020B0604020202020204" pitchFamily="34" charset="0"/>
            </a:rPr>
            <a:t>Competencias Transversales</a:t>
          </a:r>
        </a:p>
        <a:p>
          <a:r>
            <a:rPr lang="es-ES" sz="1800" dirty="0">
              <a:latin typeface="Helvetica" panose="020B0604020202020204" pitchFamily="34" charset="0"/>
            </a:rPr>
            <a:t>ESCO 2013</a:t>
          </a:r>
        </a:p>
        <a:p>
          <a:r>
            <a:rPr lang="es-ES" sz="1800" dirty="0">
              <a:latin typeface="Helvetica" panose="020B0604020202020204" pitchFamily="34" charset="0"/>
            </a:rPr>
            <a:t>EU</a:t>
          </a:r>
        </a:p>
      </dgm:t>
    </dgm:pt>
    <dgm:pt modelId="{1168B4DE-3E0D-4717-BA56-339626566AEA}" type="parTrans" cxnId="{4F3D858E-939F-44B3-B27E-CB01FA325F4D}">
      <dgm:prSet/>
      <dgm:spPr/>
      <dgm:t>
        <a:bodyPr/>
        <a:lstStyle/>
        <a:p>
          <a:endParaRPr lang="es-ES"/>
        </a:p>
      </dgm:t>
    </dgm:pt>
    <dgm:pt modelId="{A41A7DAD-41EB-4448-98DE-815AAEC325EF}" type="sibTrans" cxnId="{4F3D858E-939F-44B3-B27E-CB01FA325F4D}">
      <dgm:prSet/>
      <dgm:spPr/>
      <dgm:t>
        <a:bodyPr/>
        <a:lstStyle/>
        <a:p>
          <a:endParaRPr lang="es-ES"/>
        </a:p>
      </dgm:t>
    </dgm:pt>
    <dgm:pt modelId="{85588814-2D99-44DA-A352-F441F1D119DA}">
      <dgm:prSet phldrT="[Texto]" custT="1"/>
      <dgm:spPr/>
      <dgm:t>
        <a:bodyPr/>
        <a:lstStyle/>
        <a:p>
          <a:r>
            <a:rPr lang="es-ES" sz="1800" dirty="0">
              <a:latin typeface="Helvetica" panose="020B0604020202020204" pitchFamily="34" charset="0"/>
            </a:rPr>
            <a:t>Campos de la ciencia</a:t>
          </a:r>
        </a:p>
        <a:p>
          <a:r>
            <a:rPr lang="es-ES" sz="1800" dirty="0">
              <a:latin typeface="Helvetica" panose="020B0604020202020204" pitchFamily="34" charset="0"/>
            </a:rPr>
            <a:t>ISCED F 2013</a:t>
          </a:r>
        </a:p>
        <a:p>
          <a:r>
            <a:rPr lang="es-ES" sz="1800" dirty="0">
              <a:latin typeface="Helvetica" panose="020B0604020202020204" pitchFamily="34" charset="0"/>
            </a:rPr>
            <a:t>Unesco</a:t>
          </a:r>
        </a:p>
      </dgm:t>
    </dgm:pt>
    <dgm:pt modelId="{EB00E48E-E741-4CDD-AFB5-4F7A24198F41}" type="parTrans" cxnId="{0B0A0512-E011-4DDB-858E-B85C67F781DD}">
      <dgm:prSet/>
      <dgm:spPr/>
      <dgm:t>
        <a:bodyPr/>
        <a:lstStyle/>
        <a:p>
          <a:endParaRPr lang="es-ES"/>
        </a:p>
      </dgm:t>
    </dgm:pt>
    <dgm:pt modelId="{A6178C69-09EA-4E24-B399-5FA59CC5B385}" type="sibTrans" cxnId="{0B0A0512-E011-4DDB-858E-B85C67F781DD}">
      <dgm:prSet/>
      <dgm:spPr/>
      <dgm:t>
        <a:bodyPr/>
        <a:lstStyle/>
        <a:p>
          <a:endParaRPr lang="es-ES"/>
        </a:p>
      </dgm:t>
    </dgm:pt>
    <dgm:pt modelId="{96F60C63-CB23-4F56-ACC7-F61B7AE46C3D}">
      <dgm:prSet phldrT="[Texto]" custT="1"/>
      <dgm:spPr/>
      <dgm:t>
        <a:bodyPr/>
        <a:lstStyle/>
        <a:p>
          <a:r>
            <a:rPr lang="es-ES" sz="1800" dirty="0">
              <a:latin typeface="Helvetica" panose="020B0604020202020204" pitchFamily="34" charset="0"/>
            </a:rPr>
            <a:t>Ocupaciones</a:t>
          </a:r>
        </a:p>
        <a:p>
          <a:r>
            <a:rPr lang="es-ES" sz="1800" dirty="0">
              <a:latin typeface="Helvetica" panose="020B0604020202020204" pitchFamily="34" charset="0"/>
            </a:rPr>
            <a:t>ISCO-08 / CNO-11</a:t>
          </a:r>
        </a:p>
        <a:p>
          <a:r>
            <a:rPr lang="es-ES" sz="1800" dirty="0">
              <a:latin typeface="Helvetica" panose="020B0604020202020204" pitchFamily="34" charset="0"/>
            </a:rPr>
            <a:t>OIT</a:t>
          </a:r>
        </a:p>
      </dgm:t>
    </dgm:pt>
    <dgm:pt modelId="{0D91ADBF-EBB2-44C4-9720-5408F90350DD}" type="parTrans" cxnId="{D8881C93-0F85-46F1-ACB5-3C03817B4CFE}">
      <dgm:prSet/>
      <dgm:spPr/>
      <dgm:t>
        <a:bodyPr/>
        <a:lstStyle/>
        <a:p>
          <a:endParaRPr lang="es-ES"/>
        </a:p>
      </dgm:t>
    </dgm:pt>
    <dgm:pt modelId="{8127B809-A883-42C3-9AF9-5B9C42FC0F62}" type="sibTrans" cxnId="{D8881C93-0F85-46F1-ACB5-3C03817B4CFE}">
      <dgm:prSet/>
      <dgm:spPr/>
      <dgm:t>
        <a:bodyPr/>
        <a:lstStyle/>
        <a:p>
          <a:endParaRPr lang="es-ES"/>
        </a:p>
      </dgm:t>
    </dgm:pt>
    <dgm:pt modelId="{FCC62F6F-EFE3-49D8-B8AB-C00BDFEA8722}">
      <dgm:prSet phldrT="[Texto]" custT="1"/>
      <dgm:spPr/>
      <dgm:t>
        <a:bodyPr/>
        <a:lstStyle/>
        <a:p>
          <a:r>
            <a:rPr lang="es-ES" sz="1800" dirty="0">
              <a:latin typeface="Helvetica" panose="020B0604020202020204" pitchFamily="34" charset="0"/>
            </a:rPr>
            <a:t>Actividades económicas</a:t>
          </a:r>
        </a:p>
        <a:p>
          <a:r>
            <a:rPr lang="es-ES" sz="1800" dirty="0">
              <a:latin typeface="Helvetica" panose="020B0604020202020204" pitchFamily="34" charset="0"/>
            </a:rPr>
            <a:t>NACErev2</a:t>
          </a:r>
          <a:br>
            <a:rPr lang="es-ES" sz="1800" dirty="0">
              <a:latin typeface="Helvetica" panose="020B0604020202020204" pitchFamily="34" charset="0"/>
            </a:rPr>
          </a:br>
          <a:r>
            <a:rPr lang="es-ES" sz="1800" dirty="0">
              <a:latin typeface="Helvetica" panose="020B0604020202020204" pitchFamily="34" charset="0"/>
            </a:rPr>
            <a:t>CNAE-2009</a:t>
          </a:r>
        </a:p>
        <a:p>
          <a:r>
            <a:rPr lang="es-ES" sz="1800" dirty="0">
              <a:latin typeface="Helvetica" panose="020B0604020202020204" pitchFamily="34" charset="0"/>
            </a:rPr>
            <a:t>EU</a:t>
          </a:r>
        </a:p>
      </dgm:t>
    </dgm:pt>
    <dgm:pt modelId="{54235226-B499-42C8-A341-A67DF337FD2E}" type="parTrans" cxnId="{2ACCCBA1-58DD-4584-B3A7-20AD5F557CFA}">
      <dgm:prSet/>
      <dgm:spPr/>
      <dgm:t>
        <a:bodyPr/>
        <a:lstStyle/>
        <a:p>
          <a:endParaRPr lang="es-ES"/>
        </a:p>
      </dgm:t>
    </dgm:pt>
    <dgm:pt modelId="{E0EA13CF-9F1A-4BEE-897E-35F6048F37B4}" type="sibTrans" cxnId="{2ACCCBA1-58DD-4584-B3A7-20AD5F557CFA}">
      <dgm:prSet/>
      <dgm:spPr/>
      <dgm:t>
        <a:bodyPr/>
        <a:lstStyle/>
        <a:p>
          <a:endParaRPr lang="es-ES"/>
        </a:p>
      </dgm:t>
    </dgm:pt>
    <dgm:pt modelId="{EF663EA2-79DA-40CD-A707-E089363E0DF5}" type="pres">
      <dgm:prSet presAssocID="{EC297EF9-3E3E-40E6-B53F-15F321C7E6AD}" presName="Name0" presStyleCnt="0">
        <dgm:presLayoutVars>
          <dgm:dir/>
          <dgm:resizeHandles val="exact"/>
        </dgm:presLayoutVars>
      </dgm:prSet>
      <dgm:spPr/>
    </dgm:pt>
    <dgm:pt modelId="{6C004BF2-400A-492A-B789-5B19922CFB1A}" type="pres">
      <dgm:prSet presAssocID="{85588814-2D99-44DA-A352-F441F1D119DA}" presName="composite" presStyleCnt="0"/>
      <dgm:spPr/>
    </dgm:pt>
    <dgm:pt modelId="{D99779B3-30E8-4360-B4FD-E1A5EDEC0953}" type="pres">
      <dgm:prSet presAssocID="{85588814-2D99-44DA-A352-F441F1D119DA}" presName="rect1" presStyleLbl="trAlignAcc1" presStyleIdx="0" presStyleCnt="4" custScaleY="114966">
        <dgm:presLayoutVars>
          <dgm:bulletEnabled val="1"/>
        </dgm:presLayoutVars>
      </dgm:prSet>
      <dgm:spPr/>
    </dgm:pt>
    <dgm:pt modelId="{4A94068D-C9AD-4577-9C1F-31CDD1A6E927}" type="pres">
      <dgm:prSet presAssocID="{85588814-2D99-44DA-A352-F441F1D119DA}" presName="rect2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accent1"/>
          </a:solidFill>
        </a:ln>
      </dgm:spPr>
    </dgm:pt>
    <dgm:pt modelId="{12A0A93F-596D-4A64-A520-C29B27F2D38B}" type="pres">
      <dgm:prSet presAssocID="{A6178C69-09EA-4E24-B399-5FA59CC5B385}" presName="sibTrans" presStyleCnt="0"/>
      <dgm:spPr/>
    </dgm:pt>
    <dgm:pt modelId="{08D97789-7B03-48D8-97C1-7D82596BB513}" type="pres">
      <dgm:prSet presAssocID="{1F169748-6D90-4FAB-8AA9-D96B303D2F05}" presName="composite" presStyleCnt="0"/>
      <dgm:spPr/>
    </dgm:pt>
    <dgm:pt modelId="{73A2FD3C-8651-48A3-8669-432145B826A5}" type="pres">
      <dgm:prSet presAssocID="{1F169748-6D90-4FAB-8AA9-D96B303D2F05}" presName="rect1" presStyleLbl="trAlignAcc1" presStyleIdx="1" presStyleCnt="4" custScaleY="114966">
        <dgm:presLayoutVars>
          <dgm:bulletEnabled val="1"/>
        </dgm:presLayoutVars>
      </dgm:prSet>
      <dgm:spPr/>
    </dgm:pt>
    <dgm:pt modelId="{155F8B25-08CD-4A91-9D7F-D8480649B205}" type="pres">
      <dgm:prSet presAssocID="{1F169748-6D90-4FAB-8AA9-D96B303D2F05}" presName="rect2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solidFill>
            <a:schemeClr val="accent1"/>
          </a:solidFill>
        </a:ln>
      </dgm:spPr>
    </dgm:pt>
    <dgm:pt modelId="{28115EAC-C6F3-4715-89BE-65E04EBA2495}" type="pres">
      <dgm:prSet presAssocID="{A41A7DAD-41EB-4448-98DE-815AAEC325EF}" presName="sibTrans" presStyleCnt="0"/>
      <dgm:spPr/>
    </dgm:pt>
    <dgm:pt modelId="{2C67629E-4320-45FF-9E74-320A8857473B}" type="pres">
      <dgm:prSet presAssocID="{96F60C63-CB23-4F56-ACC7-F61B7AE46C3D}" presName="composite" presStyleCnt="0"/>
      <dgm:spPr/>
    </dgm:pt>
    <dgm:pt modelId="{88E66B03-82D9-4079-AF0A-DC3B362A28C7}" type="pres">
      <dgm:prSet presAssocID="{96F60C63-CB23-4F56-ACC7-F61B7AE46C3D}" presName="rect1" presStyleLbl="trAlignAcc1" presStyleIdx="2" presStyleCnt="4" custScaleY="114966">
        <dgm:presLayoutVars>
          <dgm:bulletEnabled val="1"/>
        </dgm:presLayoutVars>
      </dgm:prSet>
      <dgm:spPr/>
    </dgm:pt>
    <dgm:pt modelId="{4E36029F-A427-4DA3-A191-0DDDEA5B6A2D}" type="pres">
      <dgm:prSet presAssocID="{96F60C63-CB23-4F56-ACC7-F61B7AE46C3D}" presName="rect2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solidFill>
            <a:schemeClr val="accent1"/>
          </a:solidFill>
        </a:ln>
      </dgm:spPr>
    </dgm:pt>
    <dgm:pt modelId="{76781A75-F11D-4C44-9E5B-7F9722D1D990}" type="pres">
      <dgm:prSet presAssocID="{8127B809-A883-42C3-9AF9-5B9C42FC0F62}" presName="sibTrans" presStyleCnt="0"/>
      <dgm:spPr/>
    </dgm:pt>
    <dgm:pt modelId="{C5B89664-6D90-493A-922E-15621A315E02}" type="pres">
      <dgm:prSet presAssocID="{FCC62F6F-EFE3-49D8-B8AB-C00BDFEA8722}" presName="composite" presStyleCnt="0"/>
      <dgm:spPr/>
    </dgm:pt>
    <dgm:pt modelId="{110C9CE0-E7A4-4AD5-912B-B772B1AD266B}" type="pres">
      <dgm:prSet presAssocID="{FCC62F6F-EFE3-49D8-B8AB-C00BDFEA8722}" presName="rect1" presStyleLbl="trAlignAcc1" presStyleIdx="3" presStyleCnt="4" custScaleY="114852">
        <dgm:presLayoutVars>
          <dgm:bulletEnabled val="1"/>
        </dgm:presLayoutVars>
      </dgm:prSet>
      <dgm:spPr/>
    </dgm:pt>
    <dgm:pt modelId="{394D676B-9077-4835-8A59-7D28BF6F56E6}" type="pres">
      <dgm:prSet presAssocID="{FCC62F6F-EFE3-49D8-B8AB-C00BDFEA8722}" presName="rect2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solidFill>
            <a:schemeClr val="accent1"/>
          </a:solidFill>
        </a:ln>
      </dgm:spPr>
    </dgm:pt>
  </dgm:ptLst>
  <dgm:cxnLst>
    <dgm:cxn modelId="{0B0A0512-E011-4DDB-858E-B85C67F781DD}" srcId="{EC297EF9-3E3E-40E6-B53F-15F321C7E6AD}" destId="{85588814-2D99-44DA-A352-F441F1D119DA}" srcOrd="0" destOrd="0" parTransId="{EB00E48E-E741-4CDD-AFB5-4F7A24198F41}" sibTransId="{A6178C69-09EA-4E24-B399-5FA59CC5B385}"/>
    <dgm:cxn modelId="{47541E68-55BD-4711-849C-5393805F7C64}" type="presOf" srcId="{85588814-2D99-44DA-A352-F441F1D119DA}" destId="{D99779B3-30E8-4360-B4FD-E1A5EDEC0953}" srcOrd="0" destOrd="0" presId="urn:microsoft.com/office/officeart/2008/layout/PictureStrips"/>
    <dgm:cxn modelId="{4F3D858E-939F-44B3-B27E-CB01FA325F4D}" srcId="{EC297EF9-3E3E-40E6-B53F-15F321C7E6AD}" destId="{1F169748-6D90-4FAB-8AA9-D96B303D2F05}" srcOrd="1" destOrd="0" parTransId="{1168B4DE-3E0D-4717-BA56-339626566AEA}" sibTransId="{A41A7DAD-41EB-4448-98DE-815AAEC325EF}"/>
    <dgm:cxn modelId="{96C8768F-D1F5-4519-BBBC-FE7872C7AA64}" type="presOf" srcId="{96F60C63-CB23-4F56-ACC7-F61B7AE46C3D}" destId="{88E66B03-82D9-4079-AF0A-DC3B362A28C7}" srcOrd="0" destOrd="0" presId="urn:microsoft.com/office/officeart/2008/layout/PictureStrips"/>
    <dgm:cxn modelId="{D8881C93-0F85-46F1-ACB5-3C03817B4CFE}" srcId="{EC297EF9-3E3E-40E6-B53F-15F321C7E6AD}" destId="{96F60C63-CB23-4F56-ACC7-F61B7AE46C3D}" srcOrd="2" destOrd="0" parTransId="{0D91ADBF-EBB2-44C4-9720-5408F90350DD}" sibTransId="{8127B809-A883-42C3-9AF9-5B9C42FC0F62}"/>
    <dgm:cxn modelId="{2ACCCBA1-58DD-4584-B3A7-20AD5F557CFA}" srcId="{EC297EF9-3E3E-40E6-B53F-15F321C7E6AD}" destId="{FCC62F6F-EFE3-49D8-B8AB-C00BDFEA8722}" srcOrd="3" destOrd="0" parTransId="{54235226-B499-42C8-A341-A67DF337FD2E}" sibTransId="{E0EA13CF-9F1A-4BEE-897E-35F6048F37B4}"/>
    <dgm:cxn modelId="{AA82AFBC-E18A-483F-BB29-3FC47566FA15}" type="presOf" srcId="{FCC62F6F-EFE3-49D8-B8AB-C00BDFEA8722}" destId="{110C9CE0-E7A4-4AD5-912B-B772B1AD266B}" srcOrd="0" destOrd="0" presId="urn:microsoft.com/office/officeart/2008/layout/PictureStrips"/>
    <dgm:cxn modelId="{DE5691C4-395C-4143-BB5C-8120994E4661}" type="presOf" srcId="{EC297EF9-3E3E-40E6-B53F-15F321C7E6AD}" destId="{EF663EA2-79DA-40CD-A707-E089363E0DF5}" srcOrd="0" destOrd="0" presId="urn:microsoft.com/office/officeart/2008/layout/PictureStrips"/>
    <dgm:cxn modelId="{8AF00AF8-679B-4F6A-B839-0043E01174A3}" type="presOf" srcId="{1F169748-6D90-4FAB-8AA9-D96B303D2F05}" destId="{73A2FD3C-8651-48A3-8669-432145B826A5}" srcOrd="0" destOrd="0" presId="urn:microsoft.com/office/officeart/2008/layout/PictureStrips"/>
    <dgm:cxn modelId="{C7247A1F-9744-43C0-86BE-4AFAA779CA0B}" type="presParOf" srcId="{EF663EA2-79DA-40CD-A707-E089363E0DF5}" destId="{6C004BF2-400A-492A-B789-5B19922CFB1A}" srcOrd="0" destOrd="0" presId="urn:microsoft.com/office/officeart/2008/layout/PictureStrips"/>
    <dgm:cxn modelId="{7C831941-5E24-4019-BC3A-9975785D5062}" type="presParOf" srcId="{6C004BF2-400A-492A-B789-5B19922CFB1A}" destId="{D99779B3-30E8-4360-B4FD-E1A5EDEC0953}" srcOrd="0" destOrd="0" presId="urn:microsoft.com/office/officeart/2008/layout/PictureStrips"/>
    <dgm:cxn modelId="{E6CD6DD0-9BEE-4B09-933E-0F3ACCCC8C4A}" type="presParOf" srcId="{6C004BF2-400A-492A-B789-5B19922CFB1A}" destId="{4A94068D-C9AD-4577-9C1F-31CDD1A6E927}" srcOrd="1" destOrd="0" presId="urn:microsoft.com/office/officeart/2008/layout/PictureStrips"/>
    <dgm:cxn modelId="{B04E4EE6-58E8-4CDF-ADD7-99B651862F71}" type="presParOf" srcId="{EF663EA2-79DA-40CD-A707-E089363E0DF5}" destId="{12A0A93F-596D-4A64-A520-C29B27F2D38B}" srcOrd="1" destOrd="0" presId="urn:microsoft.com/office/officeart/2008/layout/PictureStrips"/>
    <dgm:cxn modelId="{9B14DE05-DC44-44CE-921D-6CBA50F416E0}" type="presParOf" srcId="{EF663EA2-79DA-40CD-A707-E089363E0DF5}" destId="{08D97789-7B03-48D8-97C1-7D82596BB513}" srcOrd="2" destOrd="0" presId="urn:microsoft.com/office/officeart/2008/layout/PictureStrips"/>
    <dgm:cxn modelId="{0CB1D0B1-9EC4-4D1A-9EF7-34337DEDAA68}" type="presParOf" srcId="{08D97789-7B03-48D8-97C1-7D82596BB513}" destId="{73A2FD3C-8651-48A3-8669-432145B826A5}" srcOrd="0" destOrd="0" presId="urn:microsoft.com/office/officeart/2008/layout/PictureStrips"/>
    <dgm:cxn modelId="{D5D6E7B1-E021-4E86-A320-834C44E32F54}" type="presParOf" srcId="{08D97789-7B03-48D8-97C1-7D82596BB513}" destId="{155F8B25-08CD-4A91-9D7F-D8480649B205}" srcOrd="1" destOrd="0" presId="urn:microsoft.com/office/officeart/2008/layout/PictureStrips"/>
    <dgm:cxn modelId="{629ACAF3-C799-4AF1-8470-9790A12BDF16}" type="presParOf" srcId="{EF663EA2-79DA-40CD-A707-E089363E0DF5}" destId="{28115EAC-C6F3-4715-89BE-65E04EBA2495}" srcOrd="3" destOrd="0" presId="urn:microsoft.com/office/officeart/2008/layout/PictureStrips"/>
    <dgm:cxn modelId="{88D0BB3C-0A3F-4277-98A3-0F76473028E5}" type="presParOf" srcId="{EF663EA2-79DA-40CD-A707-E089363E0DF5}" destId="{2C67629E-4320-45FF-9E74-320A8857473B}" srcOrd="4" destOrd="0" presId="urn:microsoft.com/office/officeart/2008/layout/PictureStrips"/>
    <dgm:cxn modelId="{750FED9A-F747-405B-8D96-F027C0EB0350}" type="presParOf" srcId="{2C67629E-4320-45FF-9E74-320A8857473B}" destId="{88E66B03-82D9-4079-AF0A-DC3B362A28C7}" srcOrd="0" destOrd="0" presId="urn:microsoft.com/office/officeart/2008/layout/PictureStrips"/>
    <dgm:cxn modelId="{DE9E52E7-22DA-41D8-9AF2-48FD7BEE647E}" type="presParOf" srcId="{2C67629E-4320-45FF-9E74-320A8857473B}" destId="{4E36029F-A427-4DA3-A191-0DDDEA5B6A2D}" srcOrd="1" destOrd="0" presId="urn:microsoft.com/office/officeart/2008/layout/PictureStrips"/>
    <dgm:cxn modelId="{0BBA505A-D720-4B7D-BE53-7AC487DA7E36}" type="presParOf" srcId="{EF663EA2-79DA-40CD-A707-E089363E0DF5}" destId="{76781A75-F11D-4C44-9E5B-7F9722D1D990}" srcOrd="5" destOrd="0" presId="urn:microsoft.com/office/officeart/2008/layout/PictureStrips"/>
    <dgm:cxn modelId="{0ECA12A6-AC5B-4956-9256-DA373A7A0C68}" type="presParOf" srcId="{EF663EA2-79DA-40CD-A707-E089363E0DF5}" destId="{C5B89664-6D90-493A-922E-15621A315E02}" srcOrd="6" destOrd="0" presId="urn:microsoft.com/office/officeart/2008/layout/PictureStrips"/>
    <dgm:cxn modelId="{628FD61F-DC58-4035-9626-82611342F03F}" type="presParOf" srcId="{C5B89664-6D90-493A-922E-15621A315E02}" destId="{110C9CE0-E7A4-4AD5-912B-B772B1AD266B}" srcOrd="0" destOrd="0" presId="urn:microsoft.com/office/officeart/2008/layout/PictureStrips"/>
    <dgm:cxn modelId="{AD88713A-6E59-4E0D-93AF-4C37376EFB03}" type="presParOf" srcId="{C5B89664-6D90-493A-922E-15621A315E02}" destId="{394D676B-9077-4835-8A59-7D28BF6F56E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6ABD4F-65BA-4375-8DA5-FF3DF7E6E2CC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15594950-9A8F-49A6-B1FE-5CEE025921AC}">
      <dgm:prSet phldrT="[Texto]"/>
      <dgm:spPr/>
      <dgm:t>
        <a:bodyPr/>
        <a:lstStyle/>
        <a:p>
          <a:r>
            <a:rPr lang="es-ES" dirty="0"/>
            <a:t>RUCT</a:t>
          </a:r>
        </a:p>
      </dgm:t>
    </dgm:pt>
    <dgm:pt modelId="{1CB96A19-1A54-4513-8419-5BFA8F07173D}" type="parTrans" cxnId="{A1A5B39C-4897-4E6B-9146-1878709DADD2}">
      <dgm:prSet/>
      <dgm:spPr/>
      <dgm:t>
        <a:bodyPr/>
        <a:lstStyle/>
        <a:p>
          <a:endParaRPr lang="es-ES"/>
        </a:p>
      </dgm:t>
    </dgm:pt>
    <dgm:pt modelId="{89C1D22A-4173-422D-899D-6251098E0FD4}" type="sibTrans" cxnId="{A1A5B39C-4897-4E6B-9146-1878709DADD2}">
      <dgm:prSet/>
      <dgm:spPr/>
      <dgm:t>
        <a:bodyPr/>
        <a:lstStyle/>
        <a:p>
          <a:endParaRPr lang="es-ES"/>
        </a:p>
      </dgm:t>
    </dgm:pt>
    <dgm:pt modelId="{C5754E66-C4A4-4901-B42E-3F443B257470}">
      <dgm:prSet phldrT="[Texto]"/>
      <dgm:spPr/>
      <dgm:t>
        <a:bodyPr/>
        <a:lstStyle/>
        <a:p>
          <a:r>
            <a:rPr lang="es-ES" dirty="0"/>
            <a:t>Universidades</a:t>
          </a:r>
        </a:p>
      </dgm:t>
    </dgm:pt>
    <dgm:pt modelId="{96487459-7A6B-4380-B2C9-D97E1C938426}" type="parTrans" cxnId="{3F3F4969-6BC7-4595-80C2-96CD38B4BCBC}">
      <dgm:prSet/>
      <dgm:spPr/>
      <dgm:t>
        <a:bodyPr/>
        <a:lstStyle/>
        <a:p>
          <a:endParaRPr lang="es-ES"/>
        </a:p>
      </dgm:t>
    </dgm:pt>
    <dgm:pt modelId="{4841F8B2-3135-4FB1-8C55-4C5B30BE81AF}" type="sibTrans" cxnId="{3F3F4969-6BC7-4595-80C2-96CD38B4BCBC}">
      <dgm:prSet/>
      <dgm:spPr/>
      <dgm:t>
        <a:bodyPr/>
        <a:lstStyle/>
        <a:p>
          <a:endParaRPr lang="es-ES"/>
        </a:p>
      </dgm:t>
    </dgm:pt>
    <dgm:pt modelId="{8523BCBA-0A86-4A0C-89B1-AF56A09E2B94}">
      <dgm:prSet phldrT="[Texto]"/>
      <dgm:spPr/>
      <dgm:t>
        <a:bodyPr/>
        <a:lstStyle/>
        <a:p>
          <a:r>
            <a:rPr lang="es-ES" dirty="0"/>
            <a:t>Observatorio </a:t>
          </a:r>
        </a:p>
        <a:p>
          <a:r>
            <a:rPr lang="es-ES" dirty="0"/>
            <a:t>SEPE</a:t>
          </a:r>
        </a:p>
      </dgm:t>
    </dgm:pt>
    <dgm:pt modelId="{D81A6624-DFF2-4C56-8397-9348BFFE89B6}" type="parTrans" cxnId="{F8108456-5BEE-45FB-BF57-4F0B23CC8C0D}">
      <dgm:prSet/>
      <dgm:spPr/>
      <dgm:t>
        <a:bodyPr/>
        <a:lstStyle/>
        <a:p>
          <a:endParaRPr lang="es-ES"/>
        </a:p>
      </dgm:t>
    </dgm:pt>
    <dgm:pt modelId="{4EFCDBB1-5371-4B03-8454-4C374AA9F513}" type="sibTrans" cxnId="{F8108456-5BEE-45FB-BF57-4F0B23CC8C0D}">
      <dgm:prSet/>
      <dgm:spPr/>
      <dgm:t>
        <a:bodyPr/>
        <a:lstStyle/>
        <a:p>
          <a:endParaRPr lang="es-ES"/>
        </a:p>
      </dgm:t>
    </dgm:pt>
    <dgm:pt modelId="{C74ED25E-FFBE-474F-AFFE-3900EE2C7141}">
      <dgm:prSet phldrT="[Texto]"/>
      <dgm:spPr/>
      <dgm:t>
        <a:bodyPr/>
        <a:lstStyle/>
        <a:p>
          <a:r>
            <a:rPr lang="es-ES" dirty="0"/>
            <a:t>INE</a:t>
          </a:r>
        </a:p>
      </dgm:t>
    </dgm:pt>
    <dgm:pt modelId="{8D6B35FB-7E04-4876-AF12-14F485BDF968}" type="parTrans" cxnId="{608B6878-2497-4A39-A60A-830E0BFE0477}">
      <dgm:prSet/>
      <dgm:spPr/>
      <dgm:t>
        <a:bodyPr/>
        <a:lstStyle/>
        <a:p>
          <a:endParaRPr lang="es-ES"/>
        </a:p>
      </dgm:t>
    </dgm:pt>
    <dgm:pt modelId="{8FADB82D-71DA-40E3-B2CF-BDD2E020D653}" type="sibTrans" cxnId="{608B6878-2497-4A39-A60A-830E0BFE0477}">
      <dgm:prSet/>
      <dgm:spPr/>
      <dgm:t>
        <a:bodyPr/>
        <a:lstStyle/>
        <a:p>
          <a:endParaRPr lang="es-ES"/>
        </a:p>
      </dgm:t>
    </dgm:pt>
    <dgm:pt modelId="{8C47DE87-9B2C-4437-A7E7-C4CB3DC976F1}">
      <dgm:prSet phldrT="[Texto]"/>
      <dgm:spPr/>
      <dgm:t>
        <a:bodyPr/>
        <a:lstStyle/>
        <a:p>
          <a:r>
            <a:rPr lang="es-ES" dirty="0"/>
            <a:t>Educa </a:t>
          </a:r>
          <a:r>
            <a:rPr lang="es-ES" dirty="0" err="1"/>
            <a:t>JCyL</a:t>
          </a:r>
          <a:endParaRPr lang="es-ES" dirty="0"/>
        </a:p>
      </dgm:t>
    </dgm:pt>
    <dgm:pt modelId="{619299B4-0B3F-4024-AEF8-4DD6D5751A18}" type="parTrans" cxnId="{56923BBD-2EDD-4063-89E5-D90968246691}">
      <dgm:prSet/>
      <dgm:spPr/>
      <dgm:t>
        <a:bodyPr/>
        <a:lstStyle/>
        <a:p>
          <a:endParaRPr lang="es-ES"/>
        </a:p>
      </dgm:t>
    </dgm:pt>
    <dgm:pt modelId="{1EF07754-518C-4845-8B61-3602D8FD44BC}" type="sibTrans" cxnId="{56923BBD-2EDD-4063-89E5-D90968246691}">
      <dgm:prSet/>
      <dgm:spPr/>
      <dgm:t>
        <a:bodyPr/>
        <a:lstStyle/>
        <a:p>
          <a:endParaRPr lang="es-ES"/>
        </a:p>
      </dgm:t>
    </dgm:pt>
    <dgm:pt modelId="{BEDA5060-7119-41CE-97CF-358B4A336210}" type="pres">
      <dgm:prSet presAssocID="{D96ABD4F-65BA-4375-8DA5-FF3DF7E6E2CC}" presName="diagram" presStyleCnt="0">
        <dgm:presLayoutVars>
          <dgm:dir/>
        </dgm:presLayoutVars>
      </dgm:prSet>
      <dgm:spPr/>
    </dgm:pt>
    <dgm:pt modelId="{E9C3A417-68CE-4A75-9EEE-9F1B89DBB2E9}" type="pres">
      <dgm:prSet presAssocID="{15594950-9A8F-49A6-B1FE-5CEE025921AC}" presName="composite" presStyleCnt="0"/>
      <dgm:spPr/>
    </dgm:pt>
    <dgm:pt modelId="{A6D64CDB-1487-4004-99ED-30A3992171C5}" type="pres">
      <dgm:prSet presAssocID="{15594950-9A8F-49A6-B1FE-5CEE025921AC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5D0F8B8E-45A4-4E45-AEED-A60A7A62DD26}" type="pres">
      <dgm:prSet presAssocID="{15594950-9A8F-49A6-B1FE-5CEE025921AC}" presName="Parent" presStyleLbl="node0" presStyleIdx="0" presStyleCnt="5">
        <dgm:presLayoutVars>
          <dgm:bulletEnabled val="1"/>
        </dgm:presLayoutVars>
      </dgm:prSet>
      <dgm:spPr/>
    </dgm:pt>
    <dgm:pt modelId="{E631AB0A-2487-421B-8CF8-913868979E8C}" type="pres">
      <dgm:prSet presAssocID="{89C1D22A-4173-422D-899D-6251098E0FD4}" presName="sibTrans" presStyleCnt="0"/>
      <dgm:spPr/>
    </dgm:pt>
    <dgm:pt modelId="{CD354B37-BDF9-4E48-B01D-7898E3CDF096}" type="pres">
      <dgm:prSet presAssocID="{C5754E66-C4A4-4901-B42E-3F443B257470}" presName="composite" presStyleCnt="0"/>
      <dgm:spPr/>
    </dgm:pt>
    <dgm:pt modelId="{1AC2B188-B98C-43B7-BDAE-CF9494673BD9}" type="pres">
      <dgm:prSet presAssocID="{C5754E66-C4A4-4901-B42E-3F443B257470}" presName="Image" presStyleLbl="bgShp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0A297572-8328-4DD9-9EA4-47986DD36935}" type="pres">
      <dgm:prSet presAssocID="{C5754E66-C4A4-4901-B42E-3F443B257470}" presName="Parent" presStyleLbl="node0" presStyleIdx="1" presStyleCnt="5">
        <dgm:presLayoutVars>
          <dgm:bulletEnabled val="1"/>
        </dgm:presLayoutVars>
      </dgm:prSet>
      <dgm:spPr/>
    </dgm:pt>
    <dgm:pt modelId="{FDACE88E-81D7-4725-83D2-2E67D5BCCE93}" type="pres">
      <dgm:prSet presAssocID="{4841F8B2-3135-4FB1-8C55-4C5B30BE81AF}" presName="sibTrans" presStyleCnt="0"/>
      <dgm:spPr/>
    </dgm:pt>
    <dgm:pt modelId="{E7C108AC-30C9-4A4E-8683-2F675C402C4D}" type="pres">
      <dgm:prSet presAssocID="{8523BCBA-0A86-4A0C-89B1-AF56A09E2B94}" presName="composite" presStyleCnt="0"/>
      <dgm:spPr/>
    </dgm:pt>
    <dgm:pt modelId="{7E15545D-1B0A-4CB6-8F8A-7657A4E88887}" type="pres">
      <dgm:prSet presAssocID="{8523BCBA-0A86-4A0C-89B1-AF56A09E2B94}" presName="Image" presStyleLbl="bgShp" presStyleIdx="2" presStyleCnt="5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1669" b="-52331"/>
          </a:stretch>
        </a:blipFill>
      </dgm:spPr>
    </dgm:pt>
    <dgm:pt modelId="{DB65F937-F7FE-48A7-89D8-9A6CC089198B}" type="pres">
      <dgm:prSet presAssocID="{8523BCBA-0A86-4A0C-89B1-AF56A09E2B94}" presName="Parent" presStyleLbl="node0" presStyleIdx="2" presStyleCnt="5">
        <dgm:presLayoutVars>
          <dgm:bulletEnabled val="1"/>
        </dgm:presLayoutVars>
      </dgm:prSet>
      <dgm:spPr/>
    </dgm:pt>
    <dgm:pt modelId="{D900B27C-6502-44F9-B398-6C6FD685B904}" type="pres">
      <dgm:prSet presAssocID="{4EFCDBB1-5371-4B03-8454-4C374AA9F513}" presName="sibTrans" presStyleCnt="0"/>
      <dgm:spPr/>
    </dgm:pt>
    <dgm:pt modelId="{A7DD8337-DEF5-43CE-ADFF-642B1405477E}" type="pres">
      <dgm:prSet presAssocID="{C74ED25E-FFBE-474F-AFFE-3900EE2C7141}" presName="composite" presStyleCnt="0"/>
      <dgm:spPr/>
    </dgm:pt>
    <dgm:pt modelId="{B36DEF29-930F-4428-BE30-DED5E85A290D}" type="pres">
      <dgm:prSet presAssocID="{C74ED25E-FFBE-474F-AFFE-3900EE2C7141}" presName="Image" presStyleLbl="bgShp" presStyleIdx="3" presStyleCnt="5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874" t="10130" r="-11874" b="10130"/>
          </a:stretch>
        </a:blipFill>
      </dgm:spPr>
    </dgm:pt>
    <dgm:pt modelId="{45413438-AAED-44F6-A971-A29D4CC138ED}" type="pres">
      <dgm:prSet presAssocID="{C74ED25E-FFBE-474F-AFFE-3900EE2C7141}" presName="Parent" presStyleLbl="node0" presStyleIdx="3" presStyleCnt="5">
        <dgm:presLayoutVars>
          <dgm:bulletEnabled val="1"/>
        </dgm:presLayoutVars>
      </dgm:prSet>
      <dgm:spPr/>
    </dgm:pt>
    <dgm:pt modelId="{58F395C5-664A-4613-9EA9-FEFAEB787943}" type="pres">
      <dgm:prSet presAssocID="{8FADB82D-71DA-40E3-B2CF-BDD2E020D653}" presName="sibTrans" presStyleCnt="0"/>
      <dgm:spPr/>
    </dgm:pt>
    <dgm:pt modelId="{1ED59F15-9E9F-4C21-973C-5DAAC4136EA4}" type="pres">
      <dgm:prSet presAssocID="{8C47DE87-9B2C-4437-A7E7-C4CB3DC976F1}" presName="composite" presStyleCnt="0"/>
      <dgm:spPr/>
    </dgm:pt>
    <dgm:pt modelId="{173979B3-300F-4185-A42A-69BFE6D85A7E}" type="pres">
      <dgm:prSet presAssocID="{8C47DE87-9B2C-4437-A7E7-C4CB3DC976F1}" presName="Image" presStyleLbl="bgShp" presStyleIdx="4" presStyleCnt="5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64" t="16992" r="-2864" b="16992"/>
          </a:stretch>
        </a:blipFill>
      </dgm:spPr>
    </dgm:pt>
    <dgm:pt modelId="{8068D560-D0E4-4BB3-B40C-815B1DC8BB35}" type="pres">
      <dgm:prSet presAssocID="{8C47DE87-9B2C-4437-A7E7-C4CB3DC976F1}" presName="Parent" presStyleLbl="node0" presStyleIdx="4" presStyleCnt="5">
        <dgm:presLayoutVars>
          <dgm:bulletEnabled val="1"/>
        </dgm:presLayoutVars>
      </dgm:prSet>
      <dgm:spPr/>
    </dgm:pt>
  </dgm:ptLst>
  <dgm:cxnLst>
    <dgm:cxn modelId="{6763541B-7702-42F5-8F28-58CEA61084E1}" type="presOf" srcId="{8C47DE87-9B2C-4437-A7E7-C4CB3DC976F1}" destId="{8068D560-D0E4-4BB3-B40C-815B1DC8BB35}" srcOrd="0" destOrd="0" presId="urn:microsoft.com/office/officeart/2008/layout/BendingPictureCaption"/>
    <dgm:cxn modelId="{CFBC0B23-A1C9-49D7-8C03-1F0FD72A178A}" type="presOf" srcId="{C5754E66-C4A4-4901-B42E-3F443B257470}" destId="{0A297572-8328-4DD9-9EA4-47986DD36935}" srcOrd="0" destOrd="0" presId="urn:microsoft.com/office/officeart/2008/layout/BendingPictureCaption"/>
    <dgm:cxn modelId="{45F04168-B9E0-4F6C-9C83-8146956EC070}" type="presOf" srcId="{D96ABD4F-65BA-4375-8DA5-FF3DF7E6E2CC}" destId="{BEDA5060-7119-41CE-97CF-358B4A336210}" srcOrd="0" destOrd="0" presId="urn:microsoft.com/office/officeart/2008/layout/BendingPictureCaption"/>
    <dgm:cxn modelId="{3F3F4969-6BC7-4595-80C2-96CD38B4BCBC}" srcId="{D96ABD4F-65BA-4375-8DA5-FF3DF7E6E2CC}" destId="{C5754E66-C4A4-4901-B42E-3F443B257470}" srcOrd="1" destOrd="0" parTransId="{96487459-7A6B-4380-B2C9-D97E1C938426}" sibTransId="{4841F8B2-3135-4FB1-8C55-4C5B30BE81AF}"/>
    <dgm:cxn modelId="{D0EAE46F-27EF-467A-87E3-798CBBD0D444}" type="presOf" srcId="{15594950-9A8F-49A6-B1FE-5CEE025921AC}" destId="{5D0F8B8E-45A4-4E45-AEED-A60A7A62DD26}" srcOrd="0" destOrd="0" presId="urn:microsoft.com/office/officeart/2008/layout/BendingPictureCaption"/>
    <dgm:cxn modelId="{F8108456-5BEE-45FB-BF57-4F0B23CC8C0D}" srcId="{D96ABD4F-65BA-4375-8DA5-FF3DF7E6E2CC}" destId="{8523BCBA-0A86-4A0C-89B1-AF56A09E2B94}" srcOrd="2" destOrd="0" parTransId="{D81A6624-DFF2-4C56-8397-9348BFFE89B6}" sibTransId="{4EFCDBB1-5371-4B03-8454-4C374AA9F513}"/>
    <dgm:cxn modelId="{608B6878-2497-4A39-A60A-830E0BFE0477}" srcId="{D96ABD4F-65BA-4375-8DA5-FF3DF7E6E2CC}" destId="{C74ED25E-FFBE-474F-AFFE-3900EE2C7141}" srcOrd="3" destOrd="0" parTransId="{8D6B35FB-7E04-4876-AF12-14F485BDF968}" sibTransId="{8FADB82D-71DA-40E3-B2CF-BDD2E020D653}"/>
    <dgm:cxn modelId="{A1A5B39C-4897-4E6B-9146-1878709DADD2}" srcId="{D96ABD4F-65BA-4375-8DA5-FF3DF7E6E2CC}" destId="{15594950-9A8F-49A6-B1FE-5CEE025921AC}" srcOrd="0" destOrd="0" parTransId="{1CB96A19-1A54-4513-8419-5BFA8F07173D}" sibTransId="{89C1D22A-4173-422D-899D-6251098E0FD4}"/>
    <dgm:cxn modelId="{639892B1-6E8A-49F4-AB93-8AA120BA6FE2}" type="presOf" srcId="{8523BCBA-0A86-4A0C-89B1-AF56A09E2B94}" destId="{DB65F937-F7FE-48A7-89D8-9A6CC089198B}" srcOrd="0" destOrd="0" presId="urn:microsoft.com/office/officeart/2008/layout/BendingPictureCaption"/>
    <dgm:cxn modelId="{56923BBD-2EDD-4063-89E5-D90968246691}" srcId="{D96ABD4F-65BA-4375-8DA5-FF3DF7E6E2CC}" destId="{8C47DE87-9B2C-4437-A7E7-C4CB3DC976F1}" srcOrd="4" destOrd="0" parTransId="{619299B4-0B3F-4024-AEF8-4DD6D5751A18}" sibTransId="{1EF07754-518C-4845-8B61-3602D8FD44BC}"/>
    <dgm:cxn modelId="{081906ED-EDD7-4767-BAC8-091E15593990}" type="presOf" srcId="{C74ED25E-FFBE-474F-AFFE-3900EE2C7141}" destId="{45413438-AAED-44F6-A971-A29D4CC138ED}" srcOrd="0" destOrd="0" presId="urn:microsoft.com/office/officeart/2008/layout/BendingPictureCaption"/>
    <dgm:cxn modelId="{201ABFE8-48C8-4A14-B67E-36B446B9DFF2}" type="presParOf" srcId="{BEDA5060-7119-41CE-97CF-358B4A336210}" destId="{E9C3A417-68CE-4A75-9EEE-9F1B89DBB2E9}" srcOrd="0" destOrd="0" presId="urn:microsoft.com/office/officeart/2008/layout/BendingPictureCaption"/>
    <dgm:cxn modelId="{A1FF25D1-A09E-4E00-AF63-EF5A7A8B61E2}" type="presParOf" srcId="{E9C3A417-68CE-4A75-9EEE-9F1B89DBB2E9}" destId="{A6D64CDB-1487-4004-99ED-30A3992171C5}" srcOrd="0" destOrd="0" presId="urn:microsoft.com/office/officeart/2008/layout/BendingPictureCaption"/>
    <dgm:cxn modelId="{2B31CA8D-D762-42CA-8F63-B0E5AAA1893F}" type="presParOf" srcId="{E9C3A417-68CE-4A75-9EEE-9F1B89DBB2E9}" destId="{5D0F8B8E-45A4-4E45-AEED-A60A7A62DD26}" srcOrd="1" destOrd="0" presId="urn:microsoft.com/office/officeart/2008/layout/BendingPictureCaption"/>
    <dgm:cxn modelId="{5878EED9-CEDE-4AE0-82BF-9EEC34038789}" type="presParOf" srcId="{BEDA5060-7119-41CE-97CF-358B4A336210}" destId="{E631AB0A-2487-421B-8CF8-913868979E8C}" srcOrd="1" destOrd="0" presId="urn:microsoft.com/office/officeart/2008/layout/BendingPictureCaption"/>
    <dgm:cxn modelId="{B8D00920-0133-4365-BC25-60C0AD861167}" type="presParOf" srcId="{BEDA5060-7119-41CE-97CF-358B4A336210}" destId="{CD354B37-BDF9-4E48-B01D-7898E3CDF096}" srcOrd="2" destOrd="0" presId="urn:microsoft.com/office/officeart/2008/layout/BendingPictureCaption"/>
    <dgm:cxn modelId="{FE9AF7EC-52CE-4A2D-8652-2BA8AF7CBA66}" type="presParOf" srcId="{CD354B37-BDF9-4E48-B01D-7898E3CDF096}" destId="{1AC2B188-B98C-43B7-BDAE-CF9494673BD9}" srcOrd="0" destOrd="0" presId="urn:microsoft.com/office/officeart/2008/layout/BendingPictureCaption"/>
    <dgm:cxn modelId="{B7E5E54F-6546-46BD-A54E-BFABF29D018C}" type="presParOf" srcId="{CD354B37-BDF9-4E48-B01D-7898E3CDF096}" destId="{0A297572-8328-4DD9-9EA4-47986DD36935}" srcOrd="1" destOrd="0" presId="urn:microsoft.com/office/officeart/2008/layout/BendingPictureCaption"/>
    <dgm:cxn modelId="{19016244-F849-40B1-AAFF-A8797BABDF29}" type="presParOf" srcId="{BEDA5060-7119-41CE-97CF-358B4A336210}" destId="{FDACE88E-81D7-4725-83D2-2E67D5BCCE93}" srcOrd="3" destOrd="0" presId="urn:microsoft.com/office/officeart/2008/layout/BendingPictureCaption"/>
    <dgm:cxn modelId="{5FD60678-0196-4F62-97BC-CF503D22E8E6}" type="presParOf" srcId="{BEDA5060-7119-41CE-97CF-358B4A336210}" destId="{E7C108AC-30C9-4A4E-8683-2F675C402C4D}" srcOrd="4" destOrd="0" presId="urn:microsoft.com/office/officeart/2008/layout/BendingPictureCaption"/>
    <dgm:cxn modelId="{14DB53C6-41A4-4DC6-8299-151B43E82A11}" type="presParOf" srcId="{E7C108AC-30C9-4A4E-8683-2F675C402C4D}" destId="{7E15545D-1B0A-4CB6-8F8A-7657A4E88887}" srcOrd="0" destOrd="0" presId="urn:microsoft.com/office/officeart/2008/layout/BendingPictureCaption"/>
    <dgm:cxn modelId="{48CD445A-85AE-4F7A-9EF5-FE8447014EAC}" type="presParOf" srcId="{E7C108AC-30C9-4A4E-8683-2F675C402C4D}" destId="{DB65F937-F7FE-48A7-89D8-9A6CC089198B}" srcOrd="1" destOrd="0" presId="urn:microsoft.com/office/officeart/2008/layout/BendingPictureCaption"/>
    <dgm:cxn modelId="{B7BB6CE9-501C-4460-9B69-B3E904FC13DE}" type="presParOf" srcId="{BEDA5060-7119-41CE-97CF-358B4A336210}" destId="{D900B27C-6502-44F9-B398-6C6FD685B904}" srcOrd="5" destOrd="0" presId="urn:microsoft.com/office/officeart/2008/layout/BendingPictureCaption"/>
    <dgm:cxn modelId="{825CAB88-6723-4E22-B8D0-7AFCFFE17A0E}" type="presParOf" srcId="{BEDA5060-7119-41CE-97CF-358B4A336210}" destId="{A7DD8337-DEF5-43CE-ADFF-642B1405477E}" srcOrd="6" destOrd="0" presId="urn:microsoft.com/office/officeart/2008/layout/BendingPictureCaption"/>
    <dgm:cxn modelId="{01F632CD-EA8A-4BBF-A5FA-FC9B16A666A7}" type="presParOf" srcId="{A7DD8337-DEF5-43CE-ADFF-642B1405477E}" destId="{B36DEF29-930F-4428-BE30-DED5E85A290D}" srcOrd="0" destOrd="0" presId="urn:microsoft.com/office/officeart/2008/layout/BendingPictureCaption"/>
    <dgm:cxn modelId="{D8CE53BB-873B-46BA-BB83-4388D1E8D836}" type="presParOf" srcId="{A7DD8337-DEF5-43CE-ADFF-642B1405477E}" destId="{45413438-AAED-44F6-A971-A29D4CC138ED}" srcOrd="1" destOrd="0" presId="urn:microsoft.com/office/officeart/2008/layout/BendingPictureCaption"/>
    <dgm:cxn modelId="{77CD1135-BF32-4011-B90C-DC6C3490607E}" type="presParOf" srcId="{BEDA5060-7119-41CE-97CF-358B4A336210}" destId="{58F395C5-664A-4613-9EA9-FEFAEB787943}" srcOrd="7" destOrd="0" presId="urn:microsoft.com/office/officeart/2008/layout/BendingPictureCaption"/>
    <dgm:cxn modelId="{0DF89724-49D6-4DB2-AEBF-E833A45F495C}" type="presParOf" srcId="{BEDA5060-7119-41CE-97CF-358B4A336210}" destId="{1ED59F15-9E9F-4C21-973C-5DAAC4136EA4}" srcOrd="8" destOrd="0" presId="urn:microsoft.com/office/officeart/2008/layout/BendingPictureCaption"/>
    <dgm:cxn modelId="{A34595F6-9391-4C93-81FB-A355E67BB023}" type="presParOf" srcId="{1ED59F15-9E9F-4C21-973C-5DAAC4136EA4}" destId="{173979B3-300F-4185-A42A-69BFE6D85A7E}" srcOrd="0" destOrd="0" presId="urn:microsoft.com/office/officeart/2008/layout/BendingPictureCaption"/>
    <dgm:cxn modelId="{51DC7BC2-6914-4AE0-A2A9-10BDD7927270}" type="presParOf" srcId="{1ED59F15-9E9F-4C21-973C-5DAAC4136EA4}" destId="{8068D560-D0E4-4BB3-B40C-815B1DC8BB3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759384-9ED5-4FE8-B192-9AC47FE0DAF2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80B50D9-90BB-425A-A404-66759A1E88BF}">
      <dgm:prSet phldrT="[Texto]"/>
      <dgm:spPr/>
      <dgm:t>
        <a:bodyPr/>
        <a:lstStyle/>
        <a:p>
          <a:r>
            <a:rPr lang="es-ES" dirty="0"/>
            <a:t>Artes y humanidades</a:t>
          </a:r>
        </a:p>
      </dgm:t>
    </dgm:pt>
    <dgm:pt modelId="{6F5A34FD-C7E0-46A6-8E9E-CF5C6F420A4F}" type="parTrans" cxnId="{2D5F9967-9298-4444-B45E-7C6D66D8EFDD}">
      <dgm:prSet/>
      <dgm:spPr/>
      <dgm:t>
        <a:bodyPr/>
        <a:lstStyle/>
        <a:p>
          <a:endParaRPr lang="es-ES"/>
        </a:p>
      </dgm:t>
    </dgm:pt>
    <dgm:pt modelId="{4E378824-1342-4CD4-BF49-7FFC747EB2A0}" type="sibTrans" cxnId="{2D5F9967-9298-4444-B45E-7C6D66D8EFDD}">
      <dgm:prSet/>
      <dgm:spPr/>
      <dgm:t>
        <a:bodyPr/>
        <a:lstStyle/>
        <a:p>
          <a:endParaRPr lang="es-ES"/>
        </a:p>
      </dgm:t>
    </dgm:pt>
    <dgm:pt modelId="{24DE24C9-7638-48CE-873C-E6D1B504979C}">
      <dgm:prSet phldrT="[Texto]"/>
      <dgm:spPr/>
      <dgm:t>
        <a:bodyPr/>
        <a:lstStyle/>
        <a:p>
          <a:r>
            <a:rPr lang="es-ES" b="1" dirty="0"/>
            <a:t>Artes</a:t>
          </a:r>
        </a:p>
      </dgm:t>
    </dgm:pt>
    <dgm:pt modelId="{7C07BBCB-6004-49E3-AF07-0746B9AF6784}" type="parTrans" cxnId="{0B5EF57B-001F-47F9-A15E-06186E50F704}">
      <dgm:prSet/>
      <dgm:spPr/>
      <dgm:t>
        <a:bodyPr/>
        <a:lstStyle/>
        <a:p>
          <a:endParaRPr lang="es-ES"/>
        </a:p>
      </dgm:t>
    </dgm:pt>
    <dgm:pt modelId="{EF1CB8B6-719A-41D5-8CB2-B16F026C2081}" type="sibTrans" cxnId="{0B5EF57B-001F-47F9-A15E-06186E50F704}">
      <dgm:prSet/>
      <dgm:spPr/>
      <dgm:t>
        <a:bodyPr/>
        <a:lstStyle/>
        <a:p>
          <a:endParaRPr lang="es-ES"/>
        </a:p>
      </dgm:t>
    </dgm:pt>
    <dgm:pt modelId="{9D867CEA-1348-4B23-9D28-12E0955B6101}">
      <dgm:prSet phldrT="[Texto]"/>
      <dgm:spPr/>
      <dgm:t>
        <a:bodyPr/>
        <a:lstStyle/>
        <a:p>
          <a:r>
            <a:rPr lang="es-ES" b="1" dirty="0"/>
            <a:t>Humanidades</a:t>
          </a:r>
          <a:r>
            <a:rPr lang="es-ES" b="0" dirty="0"/>
            <a:t> (</a:t>
          </a:r>
          <a:r>
            <a:rPr lang="es-ES" dirty="0"/>
            <a:t>excepto lenguas)</a:t>
          </a:r>
        </a:p>
      </dgm:t>
    </dgm:pt>
    <dgm:pt modelId="{79B844D6-D231-4FCF-A60E-ADF86337DDF7}" type="parTrans" cxnId="{C49EB613-46D2-4FFE-BC60-F6AEA527B273}">
      <dgm:prSet/>
      <dgm:spPr/>
      <dgm:t>
        <a:bodyPr/>
        <a:lstStyle/>
        <a:p>
          <a:endParaRPr lang="es-ES"/>
        </a:p>
      </dgm:t>
    </dgm:pt>
    <dgm:pt modelId="{77238A3E-6BC6-4212-8002-9C1DE20A3FF6}" type="sibTrans" cxnId="{C49EB613-46D2-4FFE-BC60-F6AEA527B273}">
      <dgm:prSet/>
      <dgm:spPr/>
      <dgm:t>
        <a:bodyPr/>
        <a:lstStyle/>
        <a:p>
          <a:endParaRPr lang="es-ES"/>
        </a:p>
      </dgm:t>
    </dgm:pt>
    <dgm:pt modelId="{9BDCD606-2F30-4707-854A-B6F879E6E0AC}">
      <dgm:prSet phldrT="[Texto]"/>
      <dgm:spPr/>
      <dgm:t>
        <a:bodyPr/>
        <a:lstStyle/>
        <a:p>
          <a:r>
            <a:rPr lang="es-ES" dirty="0"/>
            <a:t>Ciencias sociales</a:t>
          </a:r>
        </a:p>
      </dgm:t>
    </dgm:pt>
    <dgm:pt modelId="{D2BDA8C5-AA36-4207-8407-60FA4F2A84E5}" type="parTrans" cxnId="{364DF133-7D4D-42F1-BF7B-B6448FAD1EFF}">
      <dgm:prSet/>
      <dgm:spPr/>
      <dgm:t>
        <a:bodyPr/>
        <a:lstStyle/>
        <a:p>
          <a:endParaRPr lang="es-ES"/>
        </a:p>
      </dgm:t>
    </dgm:pt>
    <dgm:pt modelId="{E08BE037-A55E-42CE-BC8F-0E7E717FA6E2}" type="sibTrans" cxnId="{364DF133-7D4D-42F1-BF7B-B6448FAD1EFF}">
      <dgm:prSet/>
      <dgm:spPr/>
      <dgm:t>
        <a:bodyPr/>
        <a:lstStyle/>
        <a:p>
          <a:endParaRPr lang="es-ES"/>
        </a:p>
      </dgm:t>
    </dgm:pt>
    <dgm:pt modelId="{40C384B2-CBDE-43DF-B557-21DAD444F86E}">
      <dgm:prSet phldrT="[Texto]"/>
      <dgm:spPr/>
      <dgm:t>
        <a:bodyPr/>
        <a:lstStyle/>
        <a:p>
          <a:r>
            <a:rPr lang="es-ES" b="1" dirty="0"/>
            <a:t>Ciencias sociales, periodismo y documentación</a:t>
          </a:r>
        </a:p>
      </dgm:t>
    </dgm:pt>
    <dgm:pt modelId="{57395524-6CD3-4044-AD1B-12F0B764E1DC}" type="parTrans" cxnId="{E8F2C3F2-0578-4F8A-B2F0-921E0A917547}">
      <dgm:prSet/>
      <dgm:spPr/>
      <dgm:t>
        <a:bodyPr/>
        <a:lstStyle/>
        <a:p>
          <a:endParaRPr lang="es-ES"/>
        </a:p>
      </dgm:t>
    </dgm:pt>
    <dgm:pt modelId="{55EBFAAF-DD59-455C-8AB6-1D0A99F341E0}" type="sibTrans" cxnId="{E8F2C3F2-0578-4F8A-B2F0-921E0A917547}">
      <dgm:prSet/>
      <dgm:spPr/>
      <dgm:t>
        <a:bodyPr/>
        <a:lstStyle/>
        <a:p>
          <a:endParaRPr lang="es-ES"/>
        </a:p>
      </dgm:t>
    </dgm:pt>
    <dgm:pt modelId="{2E58100D-F393-4739-975F-9EF9EE0AC43C}">
      <dgm:prSet phldrT="[Texto]"/>
      <dgm:spPr/>
      <dgm:t>
        <a:bodyPr/>
        <a:lstStyle/>
        <a:p>
          <a:r>
            <a:rPr lang="es-ES" b="1" dirty="0"/>
            <a:t>Educación</a:t>
          </a:r>
        </a:p>
      </dgm:t>
    </dgm:pt>
    <dgm:pt modelId="{EADFE173-8B8C-4431-A558-9EB19E4E6878}" type="parTrans" cxnId="{E4DB6B44-879A-448D-A74A-A884A7AF9B5C}">
      <dgm:prSet/>
      <dgm:spPr/>
      <dgm:t>
        <a:bodyPr/>
        <a:lstStyle/>
        <a:p>
          <a:endParaRPr lang="es-ES"/>
        </a:p>
      </dgm:t>
    </dgm:pt>
    <dgm:pt modelId="{90F7E1FB-6692-48A0-A60F-E5AFBF08FF4A}" type="sibTrans" cxnId="{E4DB6B44-879A-448D-A74A-A884A7AF9B5C}">
      <dgm:prSet/>
      <dgm:spPr/>
      <dgm:t>
        <a:bodyPr/>
        <a:lstStyle/>
        <a:p>
          <a:endParaRPr lang="es-ES"/>
        </a:p>
      </dgm:t>
    </dgm:pt>
    <dgm:pt modelId="{DB302F18-F034-456F-AF7D-C28FCF3DEB8B}">
      <dgm:prSet phldrT="[Texto]"/>
      <dgm:spPr/>
      <dgm:t>
        <a:bodyPr/>
        <a:lstStyle/>
        <a:p>
          <a:r>
            <a:rPr lang="es-ES" b="1" dirty="0"/>
            <a:t>Lenguas</a:t>
          </a:r>
        </a:p>
      </dgm:t>
    </dgm:pt>
    <dgm:pt modelId="{01591FED-8761-45E1-85C2-D5A44C33BFFE}" type="parTrans" cxnId="{54D67370-47D4-4BC0-B7CE-20D952373366}">
      <dgm:prSet/>
      <dgm:spPr/>
      <dgm:t>
        <a:bodyPr/>
        <a:lstStyle/>
        <a:p>
          <a:endParaRPr lang="es-ES"/>
        </a:p>
      </dgm:t>
    </dgm:pt>
    <dgm:pt modelId="{88C8276F-07BF-4584-9E99-513301C29457}" type="sibTrans" cxnId="{54D67370-47D4-4BC0-B7CE-20D952373366}">
      <dgm:prSet/>
      <dgm:spPr/>
      <dgm:t>
        <a:bodyPr/>
        <a:lstStyle/>
        <a:p>
          <a:endParaRPr lang="es-ES"/>
        </a:p>
      </dgm:t>
    </dgm:pt>
    <dgm:pt modelId="{E6ECA51F-FBBD-409E-A667-178817E1D142}">
      <dgm:prSet phldrT="[Texto]"/>
      <dgm:spPr/>
      <dgm:t>
        <a:bodyPr/>
        <a:lstStyle/>
        <a:p>
          <a:r>
            <a:rPr lang="es-ES" b="1" dirty="0"/>
            <a:t>Salud y bienestar</a:t>
          </a:r>
        </a:p>
      </dgm:t>
    </dgm:pt>
    <dgm:pt modelId="{528CA1ED-2F7A-430A-A22C-AF431BF40091}" type="parTrans" cxnId="{4F7EB917-3FF2-466B-8531-119D8FC49F24}">
      <dgm:prSet/>
      <dgm:spPr/>
      <dgm:t>
        <a:bodyPr/>
        <a:lstStyle/>
        <a:p>
          <a:endParaRPr lang="es-ES"/>
        </a:p>
      </dgm:t>
    </dgm:pt>
    <dgm:pt modelId="{537CFF85-71F7-4640-BF34-148C8AACA3E7}" type="sibTrans" cxnId="{4F7EB917-3FF2-466B-8531-119D8FC49F24}">
      <dgm:prSet/>
      <dgm:spPr/>
      <dgm:t>
        <a:bodyPr/>
        <a:lstStyle/>
        <a:p>
          <a:endParaRPr lang="es-ES"/>
        </a:p>
      </dgm:t>
    </dgm:pt>
    <dgm:pt modelId="{6D08D804-CD9F-4817-A0DA-0F014F5E6642}">
      <dgm:prSet phldrT="[Texto]"/>
      <dgm:spPr/>
      <dgm:t>
        <a:bodyPr/>
        <a:lstStyle/>
        <a:p>
          <a:r>
            <a:rPr lang="es-ES" b="1" dirty="0"/>
            <a:t>Servicios</a:t>
          </a:r>
        </a:p>
      </dgm:t>
    </dgm:pt>
    <dgm:pt modelId="{54286D9C-B204-4341-81F1-DF77EE180A8D}" type="parTrans" cxnId="{98B12D3A-C1B9-4D20-AEC4-AA4EC7A07344}">
      <dgm:prSet/>
      <dgm:spPr/>
      <dgm:t>
        <a:bodyPr/>
        <a:lstStyle/>
        <a:p>
          <a:endParaRPr lang="es-ES"/>
        </a:p>
      </dgm:t>
    </dgm:pt>
    <dgm:pt modelId="{0722500B-5616-47DB-BE48-F093E4175424}" type="sibTrans" cxnId="{98B12D3A-C1B9-4D20-AEC4-AA4EC7A07344}">
      <dgm:prSet/>
      <dgm:spPr/>
      <dgm:t>
        <a:bodyPr/>
        <a:lstStyle/>
        <a:p>
          <a:endParaRPr lang="es-ES"/>
        </a:p>
      </dgm:t>
    </dgm:pt>
    <dgm:pt modelId="{105A0465-B3B5-4838-AFDC-7A5BE32C2749}">
      <dgm:prSet phldrT="[Texto]"/>
      <dgm:spPr/>
      <dgm:t>
        <a:bodyPr/>
        <a:lstStyle/>
        <a:p>
          <a:r>
            <a:rPr lang="es-ES" dirty="0"/>
            <a:t>Actividad Física y Deporte</a:t>
          </a:r>
        </a:p>
      </dgm:t>
    </dgm:pt>
    <dgm:pt modelId="{4253E5FA-9DC7-4956-AC25-F5D8868E82CD}" type="parTrans" cxnId="{7190FD03-66E2-4634-AE8F-E4D7FFB6764F}">
      <dgm:prSet/>
      <dgm:spPr/>
      <dgm:t>
        <a:bodyPr/>
        <a:lstStyle/>
        <a:p>
          <a:endParaRPr lang="es-ES"/>
        </a:p>
      </dgm:t>
    </dgm:pt>
    <dgm:pt modelId="{61EDCA66-3BD2-47D7-829E-913A7C037006}" type="sibTrans" cxnId="{7190FD03-66E2-4634-AE8F-E4D7FFB6764F}">
      <dgm:prSet/>
      <dgm:spPr/>
      <dgm:t>
        <a:bodyPr/>
        <a:lstStyle/>
        <a:p>
          <a:endParaRPr lang="es-ES"/>
        </a:p>
      </dgm:t>
    </dgm:pt>
    <dgm:pt modelId="{12FAD9C0-DD1E-4926-9FB1-0FEB1662D218}">
      <dgm:prSet phldrT="[Texto]"/>
      <dgm:spPr/>
      <dgm:t>
        <a:bodyPr/>
        <a:lstStyle/>
        <a:p>
          <a:r>
            <a:rPr lang="es-ES" dirty="0"/>
            <a:t>Turismo</a:t>
          </a:r>
        </a:p>
      </dgm:t>
    </dgm:pt>
    <dgm:pt modelId="{B59D06EB-8B30-4FD1-82F4-840B1714EB31}" type="parTrans" cxnId="{87862CF4-D04C-4751-98A7-5EDF7520AE2D}">
      <dgm:prSet/>
      <dgm:spPr/>
      <dgm:t>
        <a:bodyPr/>
        <a:lstStyle/>
        <a:p>
          <a:endParaRPr lang="es-ES"/>
        </a:p>
      </dgm:t>
    </dgm:pt>
    <dgm:pt modelId="{3C43C288-0505-4228-9323-D7D766D7C219}" type="sibTrans" cxnId="{87862CF4-D04C-4751-98A7-5EDF7520AE2D}">
      <dgm:prSet/>
      <dgm:spPr/>
      <dgm:t>
        <a:bodyPr/>
        <a:lstStyle/>
        <a:p>
          <a:endParaRPr lang="es-ES"/>
        </a:p>
      </dgm:t>
    </dgm:pt>
    <dgm:pt modelId="{4BBBFDE5-BEC9-4AB4-A5F6-B949E503D978}">
      <dgm:prSet phldrT="[Texto]"/>
      <dgm:spPr/>
      <dgm:t>
        <a:bodyPr/>
        <a:lstStyle/>
        <a:p>
          <a:r>
            <a:rPr lang="es-ES" dirty="0"/>
            <a:t>Trabajo Social</a:t>
          </a:r>
        </a:p>
      </dgm:t>
    </dgm:pt>
    <dgm:pt modelId="{10571C7B-F7DC-475E-9840-B342BCEF4B71}" type="parTrans" cxnId="{3F2D86D4-DB95-4E7B-A560-289BABF682DF}">
      <dgm:prSet/>
      <dgm:spPr/>
      <dgm:t>
        <a:bodyPr/>
        <a:lstStyle/>
        <a:p>
          <a:endParaRPr lang="es-ES"/>
        </a:p>
      </dgm:t>
    </dgm:pt>
    <dgm:pt modelId="{0CABEFA4-0BF6-4B05-BD3B-0F77AE389C84}" type="sibTrans" cxnId="{3F2D86D4-DB95-4E7B-A560-289BABF682DF}">
      <dgm:prSet/>
      <dgm:spPr/>
      <dgm:t>
        <a:bodyPr/>
        <a:lstStyle/>
        <a:p>
          <a:endParaRPr lang="es-ES"/>
        </a:p>
      </dgm:t>
    </dgm:pt>
    <dgm:pt modelId="{1B5EF59C-8AB7-4BD0-876E-4C6C525294D9}">
      <dgm:prSet phldrT="[Texto]"/>
      <dgm:spPr/>
      <dgm:t>
        <a:bodyPr/>
        <a:lstStyle/>
        <a:p>
          <a:r>
            <a:rPr lang="es-ES" dirty="0"/>
            <a:t>Ciencias Sociales y del comportamiento</a:t>
          </a:r>
        </a:p>
      </dgm:t>
    </dgm:pt>
    <dgm:pt modelId="{A13B1DDB-3649-4A3A-83A1-DDE6C984A6F1}" type="parTrans" cxnId="{641976E2-256F-47F9-86A6-634CA9536DE5}">
      <dgm:prSet/>
      <dgm:spPr/>
      <dgm:t>
        <a:bodyPr/>
        <a:lstStyle/>
        <a:p>
          <a:endParaRPr lang="es-ES"/>
        </a:p>
      </dgm:t>
    </dgm:pt>
    <dgm:pt modelId="{E4E0F9D7-A705-4B1B-9FA9-C6CF8E9D41D1}" type="sibTrans" cxnId="{641976E2-256F-47F9-86A6-634CA9536DE5}">
      <dgm:prSet/>
      <dgm:spPr/>
      <dgm:t>
        <a:bodyPr/>
        <a:lstStyle/>
        <a:p>
          <a:endParaRPr lang="es-ES"/>
        </a:p>
      </dgm:t>
    </dgm:pt>
    <dgm:pt modelId="{505B2481-441A-4CDD-9FE3-9973AF62AB9F}">
      <dgm:prSet phldrT="[Texto]"/>
      <dgm:spPr/>
      <dgm:t>
        <a:bodyPr/>
        <a:lstStyle/>
        <a:p>
          <a:r>
            <a:rPr lang="es-ES" dirty="0"/>
            <a:t>Periodismo y documentación</a:t>
          </a:r>
        </a:p>
      </dgm:t>
    </dgm:pt>
    <dgm:pt modelId="{E568CEE4-682B-483B-911F-A266C9076B65}" type="parTrans" cxnId="{925D8A22-478F-44DD-A5E6-13AEFEFB7C64}">
      <dgm:prSet/>
      <dgm:spPr/>
      <dgm:t>
        <a:bodyPr/>
        <a:lstStyle/>
        <a:p>
          <a:endParaRPr lang="es-ES"/>
        </a:p>
      </dgm:t>
    </dgm:pt>
    <dgm:pt modelId="{E2A4D287-F58F-416D-AA4D-2B73C7177646}" type="sibTrans" cxnId="{925D8A22-478F-44DD-A5E6-13AEFEFB7C64}">
      <dgm:prSet/>
      <dgm:spPr/>
      <dgm:t>
        <a:bodyPr/>
        <a:lstStyle/>
        <a:p>
          <a:endParaRPr lang="es-ES"/>
        </a:p>
      </dgm:t>
    </dgm:pt>
    <dgm:pt modelId="{11C1EC57-2BDE-4991-9C09-18D3832C1017}">
      <dgm:prSet phldrT="[Texto]"/>
      <dgm:spPr/>
      <dgm:t>
        <a:bodyPr/>
        <a:lstStyle/>
        <a:p>
          <a:r>
            <a:rPr lang="es-ES" dirty="0"/>
            <a:t>Filosofía</a:t>
          </a:r>
        </a:p>
      </dgm:t>
    </dgm:pt>
    <dgm:pt modelId="{97B10D30-52EB-42A5-9027-562385C840BF}" type="parTrans" cxnId="{CEE8F7E8-8027-4803-8C60-05B324B8CD7E}">
      <dgm:prSet/>
      <dgm:spPr/>
      <dgm:t>
        <a:bodyPr/>
        <a:lstStyle/>
        <a:p>
          <a:endParaRPr lang="es-ES"/>
        </a:p>
      </dgm:t>
    </dgm:pt>
    <dgm:pt modelId="{F153F1FA-6740-4268-B146-F3050DF9D26E}" type="sibTrans" cxnId="{CEE8F7E8-8027-4803-8C60-05B324B8CD7E}">
      <dgm:prSet/>
      <dgm:spPr/>
      <dgm:t>
        <a:bodyPr/>
        <a:lstStyle/>
        <a:p>
          <a:endParaRPr lang="es-ES"/>
        </a:p>
      </dgm:t>
    </dgm:pt>
    <dgm:pt modelId="{66538B1C-97F8-420C-A551-CA2DCA5A6EC1}">
      <dgm:prSet/>
      <dgm:spPr/>
      <dgm:t>
        <a:bodyPr/>
        <a:lstStyle/>
        <a:p>
          <a:r>
            <a:rPr lang="es-ES" dirty="0"/>
            <a:t>Historia</a:t>
          </a:r>
        </a:p>
      </dgm:t>
    </dgm:pt>
    <dgm:pt modelId="{D0492DC4-720D-46EE-AFFB-17541493DF90}" type="parTrans" cxnId="{B32FEE0B-1659-451E-A6CC-89C4287328E0}">
      <dgm:prSet/>
      <dgm:spPr/>
      <dgm:t>
        <a:bodyPr/>
        <a:lstStyle/>
        <a:p>
          <a:endParaRPr lang="es-ES"/>
        </a:p>
      </dgm:t>
    </dgm:pt>
    <dgm:pt modelId="{C22CEE86-01FB-41A5-9F99-6ED8026A451F}" type="sibTrans" cxnId="{B32FEE0B-1659-451E-A6CC-89C4287328E0}">
      <dgm:prSet/>
      <dgm:spPr/>
      <dgm:t>
        <a:bodyPr/>
        <a:lstStyle/>
        <a:p>
          <a:endParaRPr lang="es-ES"/>
        </a:p>
      </dgm:t>
    </dgm:pt>
    <dgm:pt modelId="{9D85164C-C4D8-49A4-837B-EA01E92D7A16}">
      <dgm:prSet phldrT="[Texto]"/>
      <dgm:spPr/>
      <dgm:t>
        <a:bodyPr/>
        <a:lstStyle/>
        <a:p>
          <a:r>
            <a:rPr lang="es-ES" dirty="0"/>
            <a:t>Bellas Artes</a:t>
          </a:r>
        </a:p>
      </dgm:t>
    </dgm:pt>
    <dgm:pt modelId="{E8740459-CC12-4368-990F-D9969A4AE0E5}" type="parTrans" cxnId="{14404CCD-5B16-4362-8523-AF0C67CF3B8B}">
      <dgm:prSet/>
      <dgm:spPr/>
      <dgm:t>
        <a:bodyPr/>
        <a:lstStyle/>
        <a:p>
          <a:endParaRPr lang="es-ES"/>
        </a:p>
      </dgm:t>
    </dgm:pt>
    <dgm:pt modelId="{DB75E8B2-3C9D-438A-A54C-8F7FFE4F47D0}" type="sibTrans" cxnId="{14404CCD-5B16-4362-8523-AF0C67CF3B8B}">
      <dgm:prSet/>
      <dgm:spPr/>
      <dgm:t>
        <a:bodyPr/>
        <a:lstStyle/>
        <a:p>
          <a:endParaRPr lang="es-ES"/>
        </a:p>
      </dgm:t>
    </dgm:pt>
    <dgm:pt modelId="{9AACF805-6A5C-4A4D-9276-9F6A2F4EB37E}">
      <dgm:prSet/>
      <dgm:spPr/>
      <dgm:t>
        <a:bodyPr/>
        <a:lstStyle/>
        <a:p>
          <a:r>
            <a:rPr lang="es-ES" dirty="0"/>
            <a:t>Comunicación Audiovisual</a:t>
          </a:r>
        </a:p>
      </dgm:t>
    </dgm:pt>
    <dgm:pt modelId="{A7A23B77-2F14-4266-824B-4356B677ABE4}" type="parTrans" cxnId="{F9188532-F116-4DBC-A39D-813BFE313666}">
      <dgm:prSet/>
      <dgm:spPr/>
      <dgm:t>
        <a:bodyPr/>
        <a:lstStyle/>
        <a:p>
          <a:endParaRPr lang="es-ES"/>
        </a:p>
      </dgm:t>
    </dgm:pt>
    <dgm:pt modelId="{8426076C-3152-476F-878A-3A1C8F435662}" type="sibTrans" cxnId="{F9188532-F116-4DBC-A39D-813BFE313666}">
      <dgm:prSet/>
      <dgm:spPr/>
      <dgm:t>
        <a:bodyPr/>
        <a:lstStyle/>
        <a:p>
          <a:endParaRPr lang="es-ES"/>
        </a:p>
      </dgm:t>
    </dgm:pt>
    <dgm:pt modelId="{0AB0C5E8-4B95-4ED1-B7E8-CC88AA5311E3}">
      <dgm:prSet/>
      <dgm:spPr/>
      <dgm:t>
        <a:bodyPr/>
        <a:lstStyle/>
        <a:p>
          <a:r>
            <a:rPr lang="es-ES" dirty="0"/>
            <a:t>Historia del Arte</a:t>
          </a:r>
        </a:p>
      </dgm:t>
    </dgm:pt>
    <dgm:pt modelId="{1E5A802F-4C59-43A4-8A21-3445CDAE87F6}" type="parTrans" cxnId="{A6A070D8-EB02-48D6-9561-091ED6050776}">
      <dgm:prSet/>
      <dgm:spPr/>
      <dgm:t>
        <a:bodyPr/>
        <a:lstStyle/>
        <a:p>
          <a:endParaRPr lang="es-ES"/>
        </a:p>
      </dgm:t>
    </dgm:pt>
    <dgm:pt modelId="{3E743D04-0F70-4952-BC77-1284DBCE6CC9}" type="sibTrans" cxnId="{A6A070D8-EB02-48D6-9561-091ED6050776}">
      <dgm:prSet/>
      <dgm:spPr/>
      <dgm:t>
        <a:bodyPr/>
        <a:lstStyle/>
        <a:p>
          <a:endParaRPr lang="es-ES"/>
        </a:p>
      </dgm:t>
    </dgm:pt>
    <dgm:pt modelId="{09186997-A529-4413-B1B9-EF612A70B3D1}">
      <dgm:prSet/>
      <dgm:spPr/>
      <dgm:t>
        <a:bodyPr/>
        <a:lstStyle/>
        <a:p>
          <a:r>
            <a:rPr lang="es-ES" dirty="0"/>
            <a:t>Historia y Ciencias de la Música</a:t>
          </a:r>
        </a:p>
      </dgm:t>
    </dgm:pt>
    <dgm:pt modelId="{DBF682EA-2A4D-4D18-B11C-FC1D92986F5A}" type="parTrans" cxnId="{6FD7B0A6-473F-4695-BDF9-6A2D49A5F286}">
      <dgm:prSet/>
      <dgm:spPr/>
      <dgm:t>
        <a:bodyPr/>
        <a:lstStyle/>
        <a:p>
          <a:endParaRPr lang="es-ES"/>
        </a:p>
      </dgm:t>
    </dgm:pt>
    <dgm:pt modelId="{7753A564-90D5-477D-AC43-F222DCB3A952}" type="sibTrans" cxnId="{6FD7B0A6-473F-4695-BDF9-6A2D49A5F286}">
      <dgm:prSet/>
      <dgm:spPr/>
      <dgm:t>
        <a:bodyPr/>
        <a:lstStyle/>
        <a:p>
          <a:endParaRPr lang="es-ES"/>
        </a:p>
      </dgm:t>
    </dgm:pt>
    <dgm:pt modelId="{F158E7E2-EE2F-492F-B60A-DA41FFC25319}">
      <dgm:prSet phldrT="[Texto]"/>
      <dgm:spPr/>
      <dgm:t>
        <a:bodyPr/>
        <a:lstStyle/>
        <a:p>
          <a:r>
            <a:rPr lang="es-ES" dirty="0"/>
            <a:t>Todas las lenguas y literatura</a:t>
          </a:r>
        </a:p>
      </dgm:t>
    </dgm:pt>
    <dgm:pt modelId="{377B42DB-888A-4604-8CEA-01B1CBE0A826}" type="parTrans" cxnId="{0D47A6B7-B4FE-4CCE-A3AA-0C7190F27E99}">
      <dgm:prSet/>
      <dgm:spPr/>
      <dgm:t>
        <a:bodyPr/>
        <a:lstStyle/>
        <a:p>
          <a:endParaRPr lang="es-ES"/>
        </a:p>
      </dgm:t>
    </dgm:pt>
    <dgm:pt modelId="{91056CC6-14B9-4430-A25D-E22517E2F100}" type="sibTrans" cxnId="{0D47A6B7-B4FE-4CCE-A3AA-0C7190F27E99}">
      <dgm:prSet/>
      <dgm:spPr/>
      <dgm:t>
        <a:bodyPr/>
        <a:lstStyle/>
        <a:p>
          <a:endParaRPr lang="es-ES"/>
        </a:p>
      </dgm:t>
    </dgm:pt>
    <dgm:pt modelId="{E7B874D9-796D-4CAC-943F-41302447F982}" type="pres">
      <dgm:prSet presAssocID="{F9759384-9ED5-4FE8-B192-9AC47FE0DAF2}" presName="linearFlow" presStyleCnt="0">
        <dgm:presLayoutVars>
          <dgm:dir/>
          <dgm:animLvl val="lvl"/>
          <dgm:resizeHandles/>
        </dgm:presLayoutVars>
      </dgm:prSet>
      <dgm:spPr/>
    </dgm:pt>
    <dgm:pt modelId="{5F965FA7-B024-4114-BDDB-EEA4F69ECCB0}" type="pres">
      <dgm:prSet presAssocID="{080B50D9-90BB-425A-A404-66759A1E88BF}" presName="compositeNode" presStyleCnt="0">
        <dgm:presLayoutVars>
          <dgm:bulletEnabled val="1"/>
        </dgm:presLayoutVars>
      </dgm:prSet>
      <dgm:spPr/>
    </dgm:pt>
    <dgm:pt modelId="{90AE6959-A839-4CF4-B172-3A8E94F80EB5}" type="pres">
      <dgm:prSet presAssocID="{080B50D9-90BB-425A-A404-66759A1E88BF}" presName="image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27316FB-727D-4381-8A83-323B5701DE44}" type="pres">
      <dgm:prSet presAssocID="{080B50D9-90BB-425A-A404-66759A1E88BF}" presName="childNode" presStyleLbl="node1" presStyleIdx="0" presStyleCnt="2">
        <dgm:presLayoutVars>
          <dgm:bulletEnabled val="1"/>
        </dgm:presLayoutVars>
      </dgm:prSet>
      <dgm:spPr/>
    </dgm:pt>
    <dgm:pt modelId="{111DFC24-8CB8-4B4A-8678-6A6977DF753B}" type="pres">
      <dgm:prSet presAssocID="{080B50D9-90BB-425A-A404-66759A1E88BF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0977186D-0D26-4611-A50B-6B927B63A3D4}" type="pres">
      <dgm:prSet presAssocID="{4E378824-1342-4CD4-BF49-7FFC747EB2A0}" presName="sibTrans" presStyleCnt="0"/>
      <dgm:spPr/>
    </dgm:pt>
    <dgm:pt modelId="{00E3D6A5-EAFB-433C-A616-10BB63E030CF}" type="pres">
      <dgm:prSet presAssocID="{9BDCD606-2F30-4707-854A-B6F879E6E0AC}" presName="compositeNode" presStyleCnt="0">
        <dgm:presLayoutVars>
          <dgm:bulletEnabled val="1"/>
        </dgm:presLayoutVars>
      </dgm:prSet>
      <dgm:spPr/>
    </dgm:pt>
    <dgm:pt modelId="{A83CA8CC-005C-4E20-B73C-6D5663365977}" type="pres">
      <dgm:prSet presAssocID="{9BDCD606-2F30-4707-854A-B6F879E6E0AC}" presName="image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90E5BCD-3B6C-4AE9-B30E-D80D30588B17}" type="pres">
      <dgm:prSet presAssocID="{9BDCD606-2F30-4707-854A-B6F879E6E0AC}" presName="childNode" presStyleLbl="node1" presStyleIdx="1" presStyleCnt="2">
        <dgm:presLayoutVars>
          <dgm:bulletEnabled val="1"/>
        </dgm:presLayoutVars>
      </dgm:prSet>
      <dgm:spPr/>
    </dgm:pt>
    <dgm:pt modelId="{A06C5532-704A-4F96-B36D-67E3E86C5886}" type="pres">
      <dgm:prSet presAssocID="{9BDCD606-2F30-4707-854A-B6F879E6E0AC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7190FD03-66E2-4634-AE8F-E4D7FFB6764F}" srcId="{6D08D804-CD9F-4817-A0DA-0F014F5E6642}" destId="{105A0465-B3B5-4838-AFDC-7A5BE32C2749}" srcOrd="0" destOrd="0" parTransId="{4253E5FA-9DC7-4956-AC25-F5D8868E82CD}" sibTransId="{61EDCA66-3BD2-47D7-829E-913A7C037006}"/>
    <dgm:cxn modelId="{B32FEE0B-1659-451E-A6CC-89C4287328E0}" srcId="{9D867CEA-1348-4B23-9D28-12E0955B6101}" destId="{66538B1C-97F8-420C-A551-CA2DCA5A6EC1}" srcOrd="1" destOrd="0" parTransId="{D0492DC4-720D-46EE-AFFB-17541493DF90}" sibTransId="{C22CEE86-01FB-41A5-9F99-6ED8026A451F}"/>
    <dgm:cxn modelId="{C49EB613-46D2-4FFE-BC60-F6AEA527B273}" srcId="{080B50D9-90BB-425A-A404-66759A1E88BF}" destId="{9D867CEA-1348-4B23-9D28-12E0955B6101}" srcOrd="1" destOrd="0" parTransId="{79B844D6-D231-4FCF-A60E-ADF86337DDF7}" sibTransId="{77238A3E-6BC6-4212-8002-9C1DE20A3FF6}"/>
    <dgm:cxn modelId="{4F7EB917-3FF2-466B-8531-119D8FC49F24}" srcId="{9BDCD606-2F30-4707-854A-B6F879E6E0AC}" destId="{E6ECA51F-FBBD-409E-A667-178817E1D142}" srcOrd="2" destOrd="0" parTransId="{528CA1ED-2F7A-430A-A22C-AF431BF40091}" sibTransId="{537CFF85-71F7-4640-BF34-148C8AACA3E7}"/>
    <dgm:cxn modelId="{1B83331A-91FD-4844-B9B2-749075F24392}" type="presOf" srcId="{9BDCD606-2F30-4707-854A-B6F879E6E0AC}" destId="{A06C5532-704A-4F96-B36D-67E3E86C5886}" srcOrd="0" destOrd="0" presId="urn:microsoft.com/office/officeart/2005/8/layout/hList2"/>
    <dgm:cxn modelId="{6717CC1D-28FF-413E-B7B0-8D820E3FC2AA}" type="presOf" srcId="{F9759384-9ED5-4FE8-B192-9AC47FE0DAF2}" destId="{E7B874D9-796D-4CAC-943F-41302447F982}" srcOrd="0" destOrd="0" presId="urn:microsoft.com/office/officeart/2005/8/layout/hList2"/>
    <dgm:cxn modelId="{925D8A22-478F-44DD-A5E6-13AEFEFB7C64}" srcId="{40C384B2-CBDE-43DF-B557-21DAD444F86E}" destId="{505B2481-441A-4CDD-9FE3-9973AF62AB9F}" srcOrd="1" destOrd="0" parTransId="{E568CEE4-682B-483B-911F-A266C9076B65}" sibTransId="{E2A4D287-F58F-416D-AA4D-2B73C7177646}"/>
    <dgm:cxn modelId="{04360524-33AD-4E67-9097-CE72DD08BC64}" type="presOf" srcId="{505B2481-441A-4CDD-9FE3-9973AF62AB9F}" destId="{A90E5BCD-3B6C-4AE9-B30E-D80D30588B17}" srcOrd="0" destOrd="2" presId="urn:microsoft.com/office/officeart/2005/8/layout/hList2"/>
    <dgm:cxn modelId="{4D955C29-D8F4-447F-80E8-622782AB9480}" type="presOf" srcId="{1B5EF59C-8AB7-4BD0-876E-4C6C525294D9}" destId="{A90E5BCD-3B6C-4AE9-B30E-D80D30588B17}" srcOrd="0" destOrd="1" presId="urn:microsoft.com/office/officeart/2005/8/layout/hList2"/>
    <dgm:cxn modelId="{A881B62F-D7CB-41D1-B7F9-D9BB1604519C}" type="presOf" srcId="{11C1EC57-2BDE-4991-9C09-18D3832C1017}" destId="{527316FB-727D-4381-8A83-323B5701DE44}" srcOrd="0" destOrd="6" presId="urn:microsoft.com/office/officeart/2005/8/layout/hList2"/>
    <dgm:cxn modelId="{F9188532-F116-4DBC-A39D-813BFE313666}" srcId="{24DE24C9-7638-48CE-873C-E6D1B504979C}" destId="{9AACF805-6A5C-4A4D-9276-9F6A2F4EB37E}" srcOrd="1" destOrd="0" parTransId="{A7A23B77-2F14-4266-824B-4356B677ABE4}" sibTransId="{8426076C-3152-476F-878A-3A1C8F435662}"/>
    <dgm:cxn modelId="{364DF133-7D4D-42F1-BF7B-B6448FAD1EFF}" srcId="{F9759384-9ED5-4FE8-B192-9AC47FE0DAF2}" destId="{9BDCD606-2F30-4707-854A-B6F879E6E0AC}" srcOrd="1" destOrd="0" parTransId="{D2BDA8C5-AA36-4207-8407-60FA4F2A84E5}" sibTransId="{E08BE037-A55E-42CE-BC8F-0E7E717FA6E2}"/>
    <dgm:cxn modelId="{98B12D3A-C1B9-4D20-AEC4-AA4EC7A07344}" srcId="{9BDCD606-2F30-4707-854A-B6F879E6E0AC}" destId="{6D08D804-CD9F-4817-A0DA-0F014F5E6642}" srcOrd="3" destOrd="0" parTransId="{54286D9C-B204-4341-81F1-DF77EE180A8D}" sibTransId="{0722500B-5616-47DB-BE48-F093E4175424}"/>
    <dgm:cxn modelId="{E9C67340-C9C2-4A66-956F-5917363581A3}" type="presOf" srcId="{09186997-A529-4413-B1B9-EF612A70B3D1}" destId="{527316FB-727D-4381-8A83-323B5701DE44}" srcOrd="0" destOrd="4" presId="urn:microsoft.com/office/officeart/2005/8/layout/hList2"/>
    <dgm:cxn modelId="{6D098860-89F8-4E63-8F3D-14FB3C0EEE6D}" type="presOf" srcId="{6D08D804-CD9F-4817-A0DA-0F014F5E6642}" destId="{A90E5BCD-3B6C-4AE9-B30E-D80D30588B17}" srcOrd="0" destOrd="6" presId="urn:microsoft.com/office/officeart/2005/8/layout/hList2"/>
    <dgm:cxn modelId="{E4DB6B44-879A-448D-A74A-A884A7AF9B5C}" srcId="{9BDCD606-2F30-4707-854A-B6F879E6E0AC}" destId="{2E58100D-F393-4739-975F-9EF9EE0AC43C}" srcOrd="1" destOrd="0" parTransId="{EADFE173-8B8C-4431-A558-9EB19E4E6878}" sibTransId="{90F7E1FB-6692-48A0-A60F-E5AFBF08FF4A}"/>
    <dgm:cxn modelId="{B39D6445-BFA5-487C-9D04-B4A235C18175}" type="presOf" srcId="{2E58100D-F393-4739-975F-9EF9EE0AC43C}" destId="{A90E5BCD-3B6C-4AE9-B30E-D80D30588B17}" srcOrd="0" destOrd="3" presId="urn:microsoft.com/office/officeart/2005/8/layout/hList2"/>
    <dgm:cxn modelId="{BB326545-7794-4571-8189-B18EB04E27EB}" type="presOf" srcId="{9D867CEA-1348-4B23-9D28-12E0955B6101}" destId="{527316FB-727D-4381-8A83-323B5701DE44}" srcOrd="0" destOrd="5" presId="urn:microsoft.com/office/officeart/2005/8/layout/hList2"/>
    <dgm:cxn modelId="{2D5F9967-9298-4444-B45E-7C6D66D8EFDD}" srcId="{F9759384-9ED5-4FE8-B192-9AC47FE0DAF2}" destId="{080B50D9-90BB-425A-A404-66759A1E88BF}" srcOrd="0" destOrd="0" parTransId="{6F5A34FD-C7E0-46A6-8E9E-CF5C6F420A4F}" sibTransId="{4E378824-1342-4CD4-BF49-7FFC747EB2A0}"/>
    <dgm:cxn modelId="{54D67370-47D4-4BC0-B7CE-20D952373366}" srcId="{080B50D9-90BB-425A-A404-66759A1E88BF}" destId="{DB302F18-F034-456F-AF7D-C28FCF3DEB8B}" srcOrd="2" destOrd="0" parTransId="{01591FED-8761-45E1-85C2-D5A44C33BFFE}" sibTransId="{88C8276F-07BF-4584-9E99-513301C29457}"/>
    <dgm:cxn modelId="{D9C7FA55-082A-4D72-8E2A-D04FF5EA29C2}" type="presOf" srcId="{24DE24C9-7638-48CE-873C-E6D1B504979C}" destId="{527316FB-727D-4381-8A83-323B5701DE44}" srcOrd="0" destOrd="0" presId="urn:microsoft.com/office/officeart/2005/8/layout/hList2"/>
    <dgm:cxn modelId="{4D87E979-E3ED-4489-A0CE-61750E231E7B}" type="presOf" srcId="{9AACF805-6A5C-4A4D-9276-9F6A2F4EB37E}" destId="{527316FB-727D-4381-8A83-323B5701DE44}" srcOrd="0" destOrd="2" presId="urn:microsoft.com/office/officeart/2005/8/layout/hList2"/>
    <dgm:cxn modelId="{0B5EF57B-001F-47F9-A15E-06186E50F704}" srcId="{080B50D9-90BB-425A-A404-66759A1E88BF}" destId="{24DE24C9-7638-48CE-873C-E6D1B504979C}" srcOrd="0" destOrd="0" parTransId="{7C07BBCB-6004-49E3-AF07-0746B9AF6784}" sibTransId="{EF1CB8B6-719A-41D5-8CB2-B16F026C2081}"/>
    <dgm:cxn modelId="{6CC5FA7B-24AF-4A55-934E-E6AF6F933AC9}" type="presOf" srcId="{080B50D9-90BB-425A-A404-66759A1E88BF}" destId="{111DFC24-8CB8-4B4A-8678-6A6977DF753B}" srcOrd="0" destOrd="0" presId="urn:microsoft.com/office/officeart/2005/8/layout/hList2"/>
    <dgm:cxn modelId="{6FEA477E-99FA-4F35-9CCF-695A51FF1B1C}" type="presOf" srcId="{12FAD9C0-DD1E-4926-9FB1-0FEB1662D218}" destId="{A90E5BCD-3B6C-4AE9-B30E-D80D30588B17}" srcOrd="0" destOrd="8" presId="urn:microsoft.com/office/officeart/2005/8/layout/hList2"/>
    <dgm:cxn modelId="{90E2398A-444A-4D85-B7BD-04867863BDDF}" type="presOf" srcId="{4BBBFDE5-BEC9-4AB4-A5F6-B949E503D978}" destId="{A90E5BCD-3B6C-4AE9-B30E-D80D30588B17}" srcOrd="0" destOrd="5" presId="urn:microsoft.com/office/officeart/2005/8/layout/hList2"/>
    <dgm:cxn modelId="{2237248D-F377-45CE-97F8-2487BC693086}" type="presOf" srcId="{F158E7E2-EE2F-492F-B60A-DA41FFC25319}" destId="{527316FB-727D-4381-8A83-323B5701DE44}" srcOrd="0" destOrd="9" presId="urn:microsoft.com/office/officeart/2005/8/layout/hList2"/>
    <dgm:cxn modelId="{61D7438F-FD5A-4AAE-AC5A-D4EA76974988}" type="presOf" srcId="{9D85164C-C4D8-49A4-837B-EA01E92D7A16}" destId="{527316FB-727D-4381-8A83-323B5701DE44}" srcOrd="0" destOrd="1" presId="urn:microsoft.com/office/officeart/2005/8/layout/hList2"/>
    <dgm:cxn modelId="{AED097A6-40C1-4FB4-8799-92F7FC9405C3}" type="presOf" srcId="{0AB0C5E8-4B95-4ED1-B7E8-CC88AA5311E3}" destId="{527316FB-727D-4381-8A83-323B5701DE44}" srcOrd="0" destOrd="3" presId="urn:microsoft.com/office/officeart/2005/8/layout/hList2"/>
    <dgm:cxn modelId="{6FD7B0A6-473F-4695-BDF9-6A2D49A5F286}" srcId="{24DE24C9-7638-48CE-873C-E6D1B504979C}" destId="{09186997-A529-4413-B1B9-EF612A70B3D1}" srcOrd="3" destOrd="0" parTransId="{DBF682EA-2A4D-4D18-B11C-FC1D92986F5A}" sibTransId="{7753A564-90D5-477D-AC43-F222DCB3A952}"/>
    <dgm:cxn modelId="{7F1A3BAE-EF6C-4605-A281-8CB81360BF1D}" type="presOf" srcId="{40C384B2-CBDE-43DF-B557-21DAD444F86E}" destId="{A90E5BCD-3B6C-4AE9-B30E-D80D30588B17}" srcOrd="0" destOrd="0" presId="urn:microsoft.com/office/officeart/2005/8/layout/hList2"/>
    <dgm:cxn modelId="{0D47A6B7-B4FE-4CCE-A3AA-0C7190F27E99}" srcId="{DB302F18-F034-456F-AF7D-C28FCF3DEB8B}" destId="{F158E7E2-EE2F-492F-B60A-DA41FFC25319}" srcOrd="0" destOrd="0" parTransId="{377B42DB-888A-4604-8CEA-01B1CBE0A826}" sibTransId="{91056CC6-14B9-4430-A25D-E22517E2F100}"/>
    <dgm:cxn modelId="{05BD7CC6-C674-4793-BEB0-028C7DB1E249}" type="presOf" srcId="{105A0465-B3B5-4838-AFDC-7A5BE32C2749}" destId="{A90E5BCD-3B6C-4AE9-B30E-D80D30588B17}" srcOrd="0" destOrd="7" presId="urn:microsoft.com/office/officeart/2005/8/layout/hList2"/>
    <dgm:cxn modelId="{14404CCD-5B16-4362-8523-AF0C67CF3B8B}" srcId="{24DE24C9-7638-48CE-873C-E6D1B504979C}" destId="{9D85164C-C4D8-49A4-837B-EA01E92D7A16}" srcOrd="0" destOrd="0" parTransId="{E8740459-CC12-4368-990F-D9969A4AE0E5}" sibTransId="{DB75E8B2-3C9D-438A-A54C-8F7FFE4F47D0}"/>
    <dgm:cxn modelId="{3F2D86D4-DB95-4E7B-A560-289BABF682DF}" srcId="{E6ECA51F-FBBD-409E-A667-178817E1D142}" destId="{4BBBFDE5-BEC9-4AB4-A5F6-B949E503D978}" srcOrd="0" destOrd="0" parTransId="{10571C7B-F7DC-475E-9840-B342BCEF4B71}" sibTransId="{0CABEFA4-0BF6-4B05-BD3B-0F77AE389C84}"/>
    <dgm:cxn modelId="{A6A070D8-EB02-48D6-9561-091ED6050776}" srcId="{24DE24C9-7638-48CE-873C-E6D1B504979C}" destId="{0AB0C5E8-4B95-4ED1-B7E8-CC88AA5311E3}" srcOrd="2" destOrd="0" parTransId="{1E5A802F-4C59-43A4-8A21-3445CDAE87F6}" sibTransId="{3E743D04-0F70-4952-BC77-1284DBCE6CC9}"/>
    <dgm:cxn modelId="{85867DD8-18A3-4FB2-854C-1AB3C5563736}" type="presOf" srcId="{66538B1C-97F8-420C-A551-CA2DCA5A6EC1}" destId="{527316FB-727D-4381-8A83-323B5701DE44}" srcOrd="0" destOrd="7" presId="urn:microsoft.com/office/officeart/2005/8/layout/hList2"/>
    <dgm:cxn modelId="{641976E2-256F-47F9-86A6-634CA9536DE5}" srcId="{40C384B2-CBDE-43DF-B557-21DAD444F86E}" destId="{1B5EF59C-8AB7-4BD0-876E-4C6C525294D9}" srcOrd="0" destOrd="0" parTransId="{A13B1DDB-3649-4A3A-83A1-DDE6C984A6F1}" sibTransId="{E4E0F9D7-A705-4B1B-9FA9-C6CF8E9D41D1}"/>
    <dgm:cxn modelId="{CEE8F7E8-8027-4803-8C60-05B324B8CD7E}" srcId="{9D867CEA-1348-4B23-9D28-12E0955B6101}" destId="{11C1EC57-2BDE-4991-9C09-18D3832C1017}" srcOrd="0" destOrd="0" parTransId="{97B10D30-52EB-42A5-9027-562385C840BF}" sibTransId="{F153F1FA-6740-4268-B146-F3050DF9D26E}"/>
    <dgm:cxn modelId="{D1E671EA-C420-44ED-9A6A-BB1C2AE8E0A1}" type="presOf" srcId="{E6ECA51F-FBBD-409E-A667-178817E1D142}" destId="{A90E5BCD-3B6C-4AE9-B30E-D80D30588B17}" srcOrd="0" destOrd="4" presId="urn:microsoft.com/office/officeart/2005/8/layout/hList2"/>
    <dgm:cxn modelId="{E8F2C3F2-0578-4F8A-B2F0-921E0A917547}" srcId="{9BDCD606-2F30-4707-854A-B6F879E6E0AC}" destId="{40C384B2-CBDE-43DF-B557-21DAD444F86E}" srcOrd="0" destOrd="0" parTransId="{57395524-6CD3-4044-AD1B-12F0B764E1DC}" sibTransId="{55EBFAAF-DD59-455C-8AB6-1D0A99F341E0}"/>
    <dgm:cxn modelId="{87862CF4-D04C-4751-98A7-5EDF7520AE2D}" srcId="{6D08D804-CD9F-4817-A0DA-0F014F5E6642}" destId="{12FAD9C0-DD1E-4926-9FB1-0FEB1662D218}" srcOrd="1" destOrd="0" parTransId="{B59D06EB-8B30-4FD1-82F4-840B1714EB31}" sibTransId="{3C43C288-0505-4228-9323-D7D766D7C219}"/>
    <dgm:cxn modelId="{50877AFD-C354-4522-B2D5-C0B586288F43}" type="presOf" srcId="{DB302F18-F034-456F-AF7D-C28FCF3DEB8B}" destId="{527316FB-727D-4381-8A83-323B5701DE44}" srcOrd="0" destOrd="8" presId="urn:microsoft.com/office/officeart/2005/8/layout/hList2"/>
    <dgm:cxn modelId="{A13B11A6-B859-4C5E-BA9B-69714107E957}" type="presParOf" srcId="{E7B874D9-796D-4CAC-943F-41302447F982}" destId="{5F965FA7-B024-4114-BDDB-EEA4F69ECCB0}" srcOrd="0" destOrd="0" presId="urn:microsoft.com/office/officeart/2005/8/layout/hList2"/>
    <dgm:cxn modelId="{78BDB75C-F8BA-4006-8B96-30D3BE819832}" type="presParOf" srcId="{5F965FA7-B024-4114-BDDB-EEA4F69ECCB0}" destId="{90AE6959-A839-4CF4-B172-3A8E94F80EB5}" srcOrd="0" destOrd="0" presId="urn:microsoft.com/office/officeart/2005/8/layout/hList2"/>
    <dgm:cxn modelId="{D1BE96E2-30D5-4AAF-9D05-1147F75D8416}" type="presParOf" srcId="{5F965FA7-B024-4114-BDDB-EEA4F69ECCB0}" destId="{527316FB-727D-4381-8A83-323B5701DE44}" srcOrd="1" destOrd="0" presId="urn:microsoft.com/office/officeart/2005/8/layout/hList2"/>
    <dgm:cxn modelId="{02A5FB20-CCE9-400B-922B-AA3FA04CD146}" type="presParOf" srcId="{5F965FA7-B024-4114-BDDB-EEA4F69ECCB0}" destId="{111DFC24-8CB8-4B4A-8678-6A6977DF753B}" srcOrd="2" destOrd="0" presId="urn:microsoft.com/office/officeart/2005/8/layout/hList2"/>
    <dgm:cxn modelId="{5AB9F41A-D7FF-4878-9C59-E703E9E5F055}" type="presParOf" srcId="{E7B874D9-796D-4CAC-943F-41302447F982}" destId="{0977186D-0D26-4611-A50B-6B927B63A3D4}" srcOrd="1" destOrd="0" presId="urn:microsoft.com/office/officeart/2005/8/layout/hList2"/>
    <dgm:cxn modelId="{31D03281-D482-40CF-813E-C348F70A4BCA}" type="presParOf" srcId="{E7B874D9-796D-4CAC-943F-41302447F982}" destId="{00E3D6A5-EAFB-433C-A616-10BB63E030CF}" srcOrd="2" destOrd="0" presId="urn:microsoft.com/office/officeart/2005/8/layout/hList2"/>
    <dgm:cxn modelId="{61D6978D-6070-4E2B-900D-53905E25C383}" type="presParOf" srcId="{00E3D6A5-EAFB-433C-A616-10BB63E030CF}" destId="{A83CA8CC-005C-4E20-B73C-6D5663365977}" srcOrd="0" destOrd="0" presId="urn:microsoft.com/office/officeart/2005/8/layout/hList2"/>
    <dgm:cxn modelId="{6950BFC6-5E1C-4E44-B307-2D68D942ADC0}" type="presParOf" srcId="{00E3D6A5-EAFB-433C-A616-10BB63E030CF}" destId="{A90E5BCD-3B6C-4AE9-B30E-D80D30588B17}" srcOrd="1" destOrd="0" presId="urn:microsoft.com/office/officeart/2005/8/layout/hList2"/>
    <dgm:cxn modelId="{FA4277E4-B1FC-4BC9-A400-CEBA99FDC513}" type="presParOf" srcId="{00E3D6A5-EAFB-433C-A616-10BB63E030CF}" destId="{A06C5532-704A-4F96-B36D-67E3E86C5886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9031A96-E242-4554-91E4-90DF6E6B186E}" type="doc">
      <dgm:prSet loTypeId="urn:microsoft.com/office/officeart/2005/8/layout/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D335B69-B879-4517-9CA5-69277F7D385B}">
      <dgm:prSet phldrT="[Texto]"/>
      <dgm:spPr/>
      <dgm:t>
        <a:bodyPr/>
        <a:lstStyle/>
        <a:p>
          <a:r>
            <a:rPr lang="es-ES" dirty="0"/>
            <a:t>Tasas</a:t>
          </a:r>
        </a:p>
      </dgm:t>
    </dgm:pt>
    <dgm:pt modelId="{5884F8D1-E5BB-44D6-8A7C-5AA9807908E7}" type="parTrans" cxnId="{6EA86D32-6DA9-4E10-8F18-51D6B94F2412}">
      <dgm:prSet/>
      <dgm:spPr/>
      <dgm:t>
        <a:bodyPr/>
        <a:lstStyle/>
        <a:p>
          <a:endParaRPr lang="es-ES"/>
        </a:p>
      </dgm:t>
    </dgm:pt>
    <dgm:pt modelId="{66DE82EF-890A-464E-85AF-987E5037EBE1}" type="sibTrans" cxnId="{6EA86D32-6DA9-4E10-8F18-51D6B94F2412}">
      <dgm:prSet/>
      <dgm:spPr/>
      <dgm:t>
        <a:bodyPr/>
        <a:lstStyle/>
        <a:p>
          <a:endParaRPr lang="es-ES"/>
        </a:p>
      </dgm:t>
    </dgm:pt>
    <dgm:pt modelId="{3624396D-9458-4EAC-A6D7-57B636C66B95}">
      <dgm:prSet phldrT="[Texto]"/>
      <dgm:spPr/>
      <dgm:t>
        <a:bodyPr/>
        <a:lstStyle/>
        <a:p>
          <a:r>
            <a:rPr lang="es-ES" dirty="0"/>
            <a:t>Rendimiento</a:t>
          </a:r>
        </a:p>
      </dgm:t>
    </dgm:pt>
    <dgm:pt modelId="{D9555EE9-9E36-4221-BE85-2B249CA109E0}" type="parTrans" cxnId="{4DFB327B-04DE-4CF9-992A-8E2B060E2608}">
      <dgm:prSet/>
      <dgm:spPr/>
      <dgm:t>
        <a:bodyPr/>
        <a:lstStyle/>
        <a:p>
          <a:endParaRPr lang="es-ES"/>
        </a:p>
      </dgm:t>
    </dgm:pt>
    <dgm:pt modelId="{D98D70AA-BAB5-4856-9022-F2D4F14C0FBA}" type="sibTrans" cxnId="{4DFB327B-04DE-4CF9-992A-8E2B060E2608}">
      <dgm:prSet/>
      <dgm:spPr/>
      <dgm:t>
        <a:bodyPr/>
        <a:lstStyle/>
        <a:p>
          <a:endParaRPr lang="es-ES"/>
        </a:p>
      </dgm:t>
    </dgm:pt>
    <dgm:pt modelId="{3CBE8995-FE84-4F48-8D50-6E137DE383E2}">
      <dgm:prSet phldrT="[Texto]"/>
      <dgm:spPr/>
      <dgm:t>
        <a:bodyPr/>
        <a:lstStyle/>
        <a:p>
          <a:r>
            <a:rPr lang="es-ES" dirty="0"/>
            <a:t>Competencias</a:t>
          </a:r>
        </a:p>
      </dgm:t>
    </dgm:pt>
    <dgm:pt modelId="{4C071686-1009-4674-AAD5-2074F640298F}" type="parTrans" cxnId="{09393FFA-CFD5-4FE6-859D-E908B8C5E561}">
      <dgm:prSet/>
      <dgm:spPr/>
      <dgm:t>
        <a:bodyPr/>
        <a:lstStyle/>
        <a:p>
          <a:endParaRPr lang="es-ES"/>
        </a:p>
      </dgm:t>
    </dgm:pt>
    <dgm:pt modelId="{50458C75-C096-4F4C-95CB-DA02EB5DEFAA}" type="sibTrans" cxnId="{09393FFA-CFD5-4FE6-859D-E908B8C5E561}">
      <dgm:prSet/>
      <dgm:spPr/>
      <dgm:t>
        <a:bodyPr/>
        <a:lstStyle/>
        <a:p>
          <a:endParaRPr lang="es-ES"/>
        </a:p>
      </dgm:t>
    </dgm:pt>
    <dgm:pt modelId="{D6FCBCB2-7FAC-4DF2-8412-46071B62C85F}">
      <dgm:prSet phldrT="[Texto]"/>
      <dgm:spPr/>
      <dgm:t>
        <a:bodyPr/>
        <a:lstStyle/>
        <a:p>
          <a:r>
            <a:rPr lang="es-ES" dirty="0"/>
            <a:t>Salidas profesionales</a:t>
          </a:r>
        </a:p>
      </dgm:t>
    </dgm:pt>
    <dgm:pt modelId="{88B7C3DE-3A1E-4902-8C2C-419116480FFB}" type="parTrans" cxnId="{E9275814-BCAD-4C50-91B5-8F67C8524531}">
      <dgm:prSet/>
      <dgm:spPr/>
      <dgm:t>
        <a:bodyPr/>
        <a:lstStyle/>
        <a:p>
          <a:endParaRPr lang="es-ES"/>
        </a:p>
      </dgm:t>
    </dgm:pt>
    <dgm:pt modelId="{66924849-B005-482A-8AF0-0B021A90B01A}" type="sibTrans" cxnId="{E9275814-BCAD-4C50-91B5-8F67C8524531}">
      <dgm:prSet/>
      <dgm:spPr/>
      <dgm:t>
        <a:bodyPr/>
        <a:lstStyle/>
        <a:p>
          <a:endParaRPr lang="es-ES"/>
        </a:p>
      </dgm:t>
    </dgm:pt>
    <dgm:pt modelId="{AB345E15-1222-4CFE-B9C7-5804D81BF1A6}">
      <dgm:prSet phldrT="[Texto]"/>
      <dgm:spPr/>
      <dgm:t>
        <a:bodyPr/>
        <a:lstStyle/>
        <a:p>
          <a:r>
            <a:rPr lang="es-ES" dirty="0"/>
            <a:t>Planes de estudio</a:t>
          </a:r>
        </a:p>
      </dgm:t>
    </dgm:pt>
    <dgm:pt modelId="{A51AF6AB-29BB-43DA-ABF2-8772CCB5AD55}" type="parTrans" cxnId="{ADC8EA92-0D7C-4FE2-A4E9-5B8FCACD33DE}">
      <dgm:prSet/>
      <dgm:spPr/>
      <dgm:t>
        <a:bodyPr/>
        <a:lstStyle/>
        <a:p>
          <a:endParaRPr lang="es-ES"/>
        </a:p>
      </dgm:t>
    </dgm:pt>
    <dgm:pt modelId="{E75375F8-7BAA-44B4-BD6D-0F8631E2F413}" type="sibTrans" cxnId="{ADC8EA92-0D7C-4FE2-A4E9-5B8FCACD33DE}">
      <dgm:prSet/>
      <dgm:spPr/>
      <dgm:t>
        <a:bodyPr/>
        <a:lstStyle/>
        <a:p>
          <a:endParaRPr lang="es-ES"/>
        </a:p>
      </dgm:t>
    </dgm:pt>
    <dgm:pt modelId="{D40ECD26-677D-4473-9461-A204E79DE353}">
      <dgm:prSet phldrT="[Texto]"/>
      <dgm:spPr/>
      <dgm:t>
        <a:bodyPr/>
        <a:lstStyle/>
        <a:p>
          <a:r>
            <a:rPr lang="es-ES" dirty="0"/>
            <a:t>Transversales</a:t>
          </a:r>
        </a:p>
      </dgm:t>
    </dgm:pt>
    <dgm:pt modelId="{CE2BA926-7460-4482-861D-A0F28D1FAC5A}" type="parTrans" cxnId="{047ECE51-13FA-44DD-906D-2499562BF5E6}">
      <dgm:prSet/>
      <dgm:spPr/>
      <dgm:t>
        <a:bodyPr/>
        <a:lstStyle/>
        <a:p>
          <a:endParaRPr lang="es-ES"/>
        </a:p>
      </dgm:t>
    </dgm:pt>
    <dgm:pt modelId="{BD9D5C98-0F61-4605-9834-D667A3C7366F}" type="sibTrans" cxnId="{047ECE51-13FA-44DD-906D-2499562BF5E6}">
      <dgm:prSet/>
      <dgm:spPr/>
      <dgm:t>
        <a:bodyPr/>
        <a:lstStyle/>
        <a:p>
          <a:endParaRPr lang="es-ES"/>
        </a:p>
      </dgm:t>
    </dgm:pt>
    <dgm:pt modelId="{FADB6228-991C-4624-9EDB-16AA8874BB02}">
      <dgm:prSet phldrT="[Texto]"/>
      <dgm:spPr/>
      <dgm:t>
        <a:bodyPr/>
        <a:lstStyle/>
        <a:p>
          <a:r>
            <a:rPr lang="es-ES" dirty="0"/>
            <a:t>Éxito</a:t>
          </a:r>
        </a:p>
      </dgm:t>
    </dgm:pt>
    <dgm:pt modelId="{E4AEB52F-C578-492D-9ED6-0374B66460BE}" type="parTrans" cxnId="{4ACEC0A1-B4A3-4F82-BA05-14D1B53926DE}">
      <dgm:prSet/>
      <dgm:spPr/>
      <dgm:t>
        <a:bodyPr/>
        <a:lstStyle/>
        <a:p>
          <a:endParaRPr lang="es-ES"/>
        </a:p>
      </dgm:t>
    </dgm:pt>
    <dgm:pt modelId="{D2ECAA2D-4FD4-4091-B371-8C6A91DD0EDB}" type="sibTrans" cxnId="{4ACEC0A1-B4A3-4F82-BA05-14D1B53926DE}">
      <dgm:prSet/>
      <dgm:spPr/>
      <dgm:t>
        <a:bodyPr/>
        <a:lstStyle/>
        <a:p>
          <a:endParaRPr lang="es-ES"/>
        </a:p>
      </dgm:t>
    </dgm:pt>
    <dgm:pt modelId="{848D0B7B-371F-460D-AF85-1B7CA4A46062}">
      <dgm:prSet phldrT="[Texto]"/>
      <dgm:spPr/>
      <dgm:t>
        <a:bodyPr/>
        <a:lstStyle/>
        <a:p>
          <a:r>
            <a:rPr lang="es-ES" dirty="0"/>
            <a:t>Cambio de planes</a:t>
          </a:r>
        </a:p>
      </dgm:t>
    </dgm:pt>
    <dgm:pt modelId="{D52938C6-D9DA-490D-8C0F-488D7571D7C7}" type="parTrans" cxnId="{2175139F-D00C-4877-A165-A44EA38FD54F}">
      <dgm:prSet/>
      <dgm:spPr/>
      <dgm:t>
        <a:bodyPr/>
        <a:lstStyle/>
        <a:p>
          <a:endParaRPr lang="es-ES"/>
        </a:p>
      </dgm:t>
    </dgm:pt>
    <dgm:pt modelId="{53006B4D-1956-4EFE-926E-D3D43479B6CC}" type="sibTrans" cxnId="{2175139F-D00C-4877-A165-A44EA38FD54F}">
      <dgm:prSet/>
      <dgm:spPr/>
      <dgm:t>
        <a:bodyPr/>
        <a:lstStyle/>
        <a:p>
          <a:endParaRPr lang="es-ES"/>
        </a:p>
      </dgm:t>
    </dgm:pt>
    <dgm:pt modelId="{3C457950-C64E-48DA-B868-2CA7C71C2711}">
      <dgm:prSet phldrT="[Texto]"/>
      <dgm:spPr/>
      <dgm:t>
        <a:bodyPr/>
        <a:lstStyle/>
        <a:p>
          <a:r>
            <a:rPr lang="es-ES" dirty="0"/>
            <a:t>Abandono</a:t>
          </a:r>
        </a:p>
      </dgm:t>
    </dgm:pt>
    <dgm:pt modelId="{099C28CD-149E-465D-AA7D-57A93616A13C}" type="parTrans" cxnId="{3BA2B5FD-3610-4314-8005-600A7D15D58E}">
      <dgm:prSet/>
      <dgm:spPr/>
      <dgm:t>
        <a:bodyPr/>
        <a:lstStyle/>
        <a:p>
          <a:endParaRPr lang="es-ES"/>
        </a:p>
      </dgm:t>
    </dgm:pt>
    <dgm:pt modelId="{A347E166-0273-46E2-84DD-687ED86917D0}" type="sibTrans" cxnId="{3BA2B5FD-3610-4314-8005-600A7D15D58E}">
      <dgm:prSet/>
      <dgm:spPr/>
      <dgm:t>
        <a:bodyPr/>
        <a:lstStyle/>
        <a:p>
          <a:endParaRPr lang="es-ES"/>
        </a:p>
      </dgm:t>
    </dgm:pt>
    <dgm:pt modelId="{5B7B2A3C-B8E7-4FD4-9B56-5F9D31079F19}">
      <dgm:prSet phldrT="[Texto]"/>
      <dgm:spPr/>
      <dgm:t>
        <a:bodyPr/>
        <a:lstStyle/>
        <a:p>
          <a:r>
            <a:rPr lang="es-ES" dirty="0"/>
            <a:t>CNO-CNAE</a:t>
          </a:r>
        </a:p>
      </dgm:t>
    </dgm:pt>
    <dgm:pt modelId="{AD1298A8-592A-48E2-BBF6-EC6277BDA053}" type="parTrans" cxnId="{920E09D4-845B-4E44-9C89-1E43BEB9E4FA}">
      <dgm:prSet/>
      <dgm:spPr/>
      <dgm:t>
        <a:bodyPr/>
        <a:lstStyle/>
        <a:p>
          <a:endParaRPr lang="es-ES"/>
        </a:p>
      </dgm:t>
    </dgm:pt>
    <dgm:pt modelId="{30B6BD32-6B31-4A12-93F6-FB09D6B9D56F}" type="sibTrans" cxnId="{920E09D4-845B-4E44-9C89-1E43BEB9E4FA}">
      <dgm:prSet/>
      <dgm:spPr/>
      <dgm:t>
        <a:bodyPr/>
        <a:lstStyle/>
        <a:p>
          <a:endParaRPr lang="es-ES"/>
        </a:p>
      </dgm:t>
    </dgm:pt>
    <dgm:pt modelId="{D70E3B7F-0177-44AA-B14E-C4D4226DE00B}">
      <dgm:prSet phldrT="[Texto]"/>
      <dgm:spPr/>
      <dgm:t>
        <a:bodyPr/>
        <a:lstStyle/>
        <a:p>
          <a:r>
            <a:rPr lang="es-ES" dirty="0"/>
            <a:t>Contrataciones</a:t>
          </a:r>
        </a:p>
      </dgm:t>
    </dgm:pt>
    <dgm:pt modelId="{4975EC81-744A-43F9-87D6-FF6865519BB8}" type="parTrans" cxnId="{C902F7EE-0863-459F-A8A8-939A7A31974E}">
      <dgm:prSet/>
      <dgm:spPr/>
      <dgm:t>
        <a:bodyPr/>
        <a:lstStyle/>
        <a:p>
          <a:endParaRPr lang="es-ES"/>
        </a:p>
      </dgm:t>
    </dgm:pt>
    <dgm:pt modelId="{1E78B3EC-9E0A-408E-BE0F-261C3FC7A8C8}" type="sibTrans" cxnId="{C902F7EE-0863-459F-A8A8-939A7A31974E}">
      <dgm:prSet/>
      <dgm:spPr/>
      <dgm:t>
        <a:bodyPr/>
        <a:lstStyle/>
        <a:p>
          <a:endParaRPr lang="es-ES"/>
        </a:p>
      </dgm:t>
    </dgm:pt>
    <dgm:pt modelId="{4BF47C9E-95E5-4389-8E5D-8A4C8EE45A89}">
      <dgm:prSet phldrT="[Texto]"/>
      <dgm:spPr/>
      <dgm:t>
        <a:bodyPr/>
        <a:lstStyle/>
        <a:p>
          <a:r>
            <a:rPr lang="es-ES" dirty="0"/>
            <a:t>Extranjero</a:t>
          </a:r>
        </a:p>
      </dgm:t>
    </dgm:pt>
    <dgm:pt modelId="{B8963146-A95E-4BF7-BA73-1AC478F6A42D}" type="parTrans" cxnId="{0977C867-F2ED-4614-8F00-62EE04453F4D}">
      <dgm:prSet/>
      <dgm:spPr/>
      <dgm:t>
        <a:bodyPr/>
        <a:lstStyle/>
        <a:p>
          <a:endParaRPr lang="es-ES"/>
        </a:p>
      </dgm:t>
    </dgm:pt>
    <dgm:pt modelId="{1729F49A-5B99-4D99-B104-870D92CA7A5C}" type="sibTrans" cxnId="{0977C867-F2ED-4614-8F00-62EE04453F4D}">
      <dgm:prSet/>
      <dgm:spPr/>
      <dgm:t>
        <a:bodyPr/>
        <a:lstStyle/>
        <a:p>
          <a:endParaRPr lang="es-ES"/>
        </a:p>
      </dgm:t>
    </dgm:pt>
    <dgm:pt modelId="{746F2BB6-8727-4641-B333-452F3A012CAF}">
      <dgm:prSet phldrT="[Texto]"/>
      <dgm:spPr/>
      <dgm:t>
        <a:bodyPr/>
        <a:lstStyle/>
        <a:p>
          <a:r>
            <a:rPr lang="es-ES" dirty="0"/>
            <a:t>Clave</a:t>
          </a:r>
        </a:p>
      </dgm:t>
    </dgm:pt>
    <dgm:pt modelId="{C59D00C5-828E-4348-89C0-EBB06DBD5E45}" type="parTrans" cxnId="{37EBFD9F-9C5D-4161-87E4-8E5376A6B23A}">
      <dgm:prSet/>
      <dgm:spPr/>
      <dgm:t>
        <a:bodyPr/>
        <a:lstStyle/>
        <a:p>
          <a:endParaRPr lang="es-ES"/>
        </a:p>
      </dgm:t>
    </dgm:pt>
    <dgm:pt modelId="{9A4501BE-5B59-4D17-9184-C785AE173593}" type="sibTrans" cxnId="{37EBFD9F-9C5D-4161-87E4-8E5376A6B23A}">
      <dgm:prSet/>
      <dgm:spPr/>
      <dgm:t>
        <a:bodyPr/>
        <a:lstStyle/>
        <a:p>
          <a:endParaRPr lang="es-ES"/>
        </a:p>
      </dgm:t>
    </dgm:pt>
    <dgm:pt modelId="{26B73189-18BA-4BD5-A2F1-F6A11247C89E}">
      <dgm:prSet phldrT="[Texto]"/>
      <dgm:spPr/>
      <dgm:t>
        <a:bodyPr/>
        <a:lstStyle/>
        <a:p>
          <a:r>
            <a:rPr lang="es-ES" dirty="0"/>
            <a:t>Genéricas</a:t>
          </a:r>
        </a:p>
      </dgm:t>
    </dgm:pt>
    <dgm:pt modelId="{50BF5263-901A-4B1C-8D33-18B1333531AA}" type="parTrans" cxnId="{62AA15D8-766D-4E8B-89DF-9E10621FF080}">
      <dgm:prSet/>
      <dgm:spPr/>
      <dgm:t>
        <a:bodyPr/>
        <a:lstStyle/>
        <a:p>
          <a:endParaRPr lang="es-ES"/>
        </a:p>
      </dgm:t>
    </dgm:pt>
    <dgm:pt modelId="{9D3D2657-0050-4D4C-8150-F9BE50DEE5DD}" type="sibTrans" cxnId="{62AA15D8-766D-4E8B-89DF-9E10621FF080}">
      <dgm:prSet/>
      <dgm:spPr/>
      <dgm:t>
        <a:bodyPr/>
        <a:lstStyle/>
        <a:p>
          <a:endParaRPr lang="es-ES"/>
        </a:p>
      </dgm:t>
    </dgm:pt>
    <dgm:pt modelId="{8E722D0B-DA11-47D0-AFAE-1C5839B2B0F7}" type="pres">
      <dgm:prSet presAssocID="{69031A96-E242-4554-91E4-90DF6E6B186E}" presName="linearFlow" presStyleCnt="0">
        <dgm:presLayoutVars>
          <dgm:dir/>
          <dgm:animLvl val="lvl"/>
          <dgm:resizeHandles val="exact"/>
        </dgm:presLayoutVars>
      </dgm:prSet>
      <dgm:spPr/>
    </dgm:pt>
    <dgm:pt modelId="{0F6BD62D-28EA-4FB0-92BE-A1F008AFC3B6}" type="pres">
      <dgm:prSet presAssocID="{FD335B69-B879-4517-9CA5-69277F7D385B}" presName="composite" presStyleCnt="0"/>
      <dgm:spPr/>
    </dgm:pt>
    <dgm:pt modelId="{7E280F6A-F8F7-41E0-B381-EEE30310BFD3}" type="pres">
      <dgm:prSet presAssocID="{FD335B69-B879-4517-9CA5-69277F7D385B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5759522-5788-436B-8286-23574FF90E1D}" type="pres">
      <dgm:prSet presAssocID="{FD335B69-B879-4517-9CA5-69277F7D385B}" presName="parSh" presStyleLbl="node1" presStyleIdx="0" presStyleCnt="3"/>
      <dgm:spPr/>
    </dgm:pt>
    <dgm:pt modelId="{C2ED4118-465D-4E12-B930-CFC6C4A1EC56}" type="pres">
      <dgm:prSet presAssocID="{FD335B69-B879-4517-9CA5-69277F7D385B}" presName="desTx" presStyleLbl="fgAcc1" presStyleIdx="0" presStyleCnt="3" custScaleX="121767">
        <dgm:presLayoutVars>
          <dgm:bulletEnabled val="1"/>
        </dgm:presLayoutVars>
      </dgm:prSet>
      <dgm:spPr/>
    </dgm:pt>
    <dgm:pt modelId="{2A7F0DBB-1F1B-4B06-B41E-99EA70AA7E71}" type="pres">
      <dgm:prSet presAssocID="{66DE82EF-890A-464E-85AF-987E5037EBE1}" presName="sibTrans" presStyleLbl="sibTrans2D1" presStyleIdx="0" presStyleCnt="2"/>
      <dgm:spPr/>
    </dgm:pt>
    <dgm:pt modelId="{C24662A5-3251-4026-90A7-6DA98F2564D7}" type="pres">
      <dgm:prSet presAssocID="{66DE82EF-890A-464E-85AF-987E5037EBE1}" presName="connTx" presStyleLbl="sibTrans2D1" presStyleIdx="0" presStyleCnt="2"/>
      <dgm:spPr/>
    </dgm:pt>
    <dgm:pt modelId="{DBA3640C-36B3-4902-9521-B82E9F2EBE68}" type="pres">
      <dgm:prSet presAssocID="{3CBE8995-FE84-4F48-8D50-6E137DE383E2}" presName="composite" presStyleCnt="0"/>
      <dgm:spPr/>
    </dgm:pt>
    <dgm:pt modelId="{6D338CB0-412F-4CE2-84BC-ADD6706F7824}" type="pres">
      <dgm:prSet presAssocID="{3CBE8995-FE84-4F48-8D50-6E137DE383E2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6695CE7-CF4E-4649-BE7D-64F3371ABA6A}" type="pres">
      <dgm:prSet presAssocID="{3CBE8995-FE84-4F48-8D50-6E137DE383E2}" presName="parSh" presStyleLbl="node1" presStyleIdx="1" presStyleCnt="3"/>
      <dgm:spPr/>
    </dgm:pt>
    <dgm:pt modelId="{072F03C1-5A96-49A3-834D-5F83FC416934}" type="pres">
      <dgm:prSet presAssocID="{3CBE8995-FE84-4F48-8D50-6E137DE383E2}" presName="desTx" presStyleLbl="fgAcc1" presStyleIdx="1" presStyleCnt="3">
        <dgm:presLayoutVars>
          <dgm:bulletEnabled val="1"/>
        </dgm:presLayoutVars>
      </dgm:prSet>
      <dgm:spPr/>
    </dgm:pt>
    <dgm:pt modelId="{D8C5B4E6-3A1B-4842-8924-EADFA2CA57A7}" type="pres">
      <dgm:prSet presAssocID="{50458C75-C096-4F4C-95CB-DA02EB5DEFAA}" presName="sibTrans" presStyleLbl="sibTrans2D1" presStyleIdx="1" presStyleCnt="2"/>
      <dgm:spPr/>
    </dgm:pt>
    <dgm:pt modelId="{BCF6F98D-C3C5-4B3C-A5C3-D1DC634368B5}" type="pres">
      <dgm:prSet presAssocID="{50458C75-C096-4F4C-95CB-DA02EB5DEFAA}" presName="connTx" presStyleLbl="sibTrans2D1" presStyleIdx="1" presStyleCnt="2"/>
      <dgm:spPr/>
    </dgm:pt>
    <dgm:pt modelId="{23FBFD31-BEE3-4ECE-BA4F-BE50BE886ECD}" type="pres">
      <dgm:prSet presAssocID="{D6FCBCB2-7FAC-4DF2-8412-46071B62C85F}" presName="composite" presStyleCnt="0"/>
      <dgm:spPr/>
    </dgm:pt>
    <dgm:pt modelId="{3D3E85EC-1BE4-43D7-9DE4-913BA9A9F050}" type="pres">
      <dgm:prSet presAssocID="{D6FCBCB2-7FAC-4DF2-8412-46071B62C85F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3F49BCE-E840-424A-B608-8DB6AB17F6B1}" type="pres">
      <dgm:prSet presAssocID="{D6FCBCB2-7FAC-4DF2-8412-46071B62C85F}" presName="parSh" presStyleLbl="node1" presStyleIdx="2" presStyleCnt="3"/>
      <dgm:spPr/>
    </dgm:pt>
    <dgm:pt modelId="{AAB4F544-71AA-4900-9D56-4B6DBB859828}" type="pres">
      <dgm:prSet presAssocID="{D6FCBCB2-7FAC-4DF2-8412-46071B62C85F}" presName="desTx" presStyleLbl="fgAcc1" presStyleIdx="2" presStyleCnt="3" custScaleX="126373" custLinFactNeighborX="452">
        <dgm:presLayoutVars>
          <dgm:bulletEnabled val="1"/>
        </dgm:presLayoutVars>
      </dgm:prSet>
      <dgm:spPr/>
    </dgm:pt>
  </dgm:ptLst>
  <dgm:cxnLst>
    <dgm:cxn modelId="{5E92790D-28A3-4EAC-9A66-C76E3AE24208}" type="presOf" srcId="{D6FCBCB2-7FAC-4DF2-8412-46071B62C85F}" destId="{3D3E85EC-1BE4-43D7-9DE4-913BA9A9F050}" srcOrd="0" destOrd="0" presId="urn:microsoft.com/office/officeart/2005/8/layout/process3"/>
    <dgm:cxn modelId="{E53EBD13-59E6-41A8-BDEF-E0D9992B2E6F}" type="presOf" srcId="{5B7B2A3C-B8E7-4FD4-9B56-5F9D31079F19}" destId="{AAB4F544-71AA-4900-9D56-4B6DBB859828}" srcOrd="0" destOrd="1" presId="urn:microsoft.com/office/officeart/2005/8/layout/process3"/>
    <dgm:cxn modelId="{E9275814-BCAD-4C50-91B5-8F67C8524531}" srcId="{69031A96-E242-4554-91E4-90DF6E6B186E}" destId="{D6FCBCB2-7FAC-4DF2-8412-46071B62C85F}" srcOrd="2" destOrd="0" parTransId="{88B7C3DE-3A1E-4902-8C2C-419116480FFB}" sibTransId="{66924849-B005-482A-8AF0-0B021A90B01A}"/>
    <dgm:cxn modelId="{4CC7F322-DA70-4265-8015-16C7151272E6}" type="presOf" srcId="{26B73189-18BA-4BD5-A2F1-F6A11247C89E}" destId="{072F03C1-5A96-49A3-834D-5F83FC416934}" srcOrd="0" destOrd="1" presId="urn:microsoft.com/office/officeart/2005/8/layout/process3"/>
    <dgm:cxn modelId="{6EA86D32-6DA9-4E10-8F18-51D6B94F2412}" srcId="{69031A96-E242-4554-91E4-90DF6E6B186E}" destId="{FD335B69-B879-4517-9CA5-69277F7D385B}" srcOrd="0" destOrd="0" parTransId="{5884F8D1-E5BB-44D6-8A7C-5AA9807908E7}" sibTransId="{66DE82EF-890A-464E-85AF-987E5037EBE1}"/>
    <dgm:cxn modelId="{1D8FBB60-C833-4124-9935-4D844B5CA383}" type="presOf" srcId="{66DE82EF-890A-464E-85AF-987E5037EBE1}" destId="{C24662A5-3251-4026-90A7-6DA98F2564D7}" srcOrd="1" destOrd="0" presId="urn:microsoft.com/office/officeart/2005/8/layout/process3"/>
    <dgm:cxn modelId="{0977C867-F2ED-4614-8F00-62EE04453F4D}" srcId="{D6FCBCB2-7FAC-4DF2-8412-46071B62C85F}" destId="{4BF47C9E-95E5-4389-8E5D-8A4C8EE45A89}" srcOrd="3" destOrd="0" parTransId="{B8963146-A95E-4BF7-BA73-1AC478F6A42D}" sibTransId="{1729F49A-5B99-4D99-B104-870D92CA7A5C}"/>
    <dgm:cxn modelId="{047ECE51-13FA-44DD-906D-2499562BF5E6}" srcId="{3CBE8995-FE84-4F48-8D50-6E137DE383E2}" destId="{D40ECD26-677D-4473-9461-A204E79DE353}" srcOrd="2" destOrd="0" parTransId="{CE2BA926-7460-4482-861D-A0F28D1FAC5A}" sibTransId="{BD9D5C98-0F61-4605-9834-D667A3C7366F}"/>
    <dgm:cxn modelId="{BC93DA76-C91B-4286-9EC3-2B3BDCF0501D}" type="presOf" srcId="{AB345E15-1222-4CFE-B9C7-5804D81BF1A6}" destId="{AAB4F544-71AA-4900-9D56-4B6DBB859828}" srcOrd="0" destOrd="0" presId="urn:microsoft.com/office/officeart/2005/8/layout/process3"/>
    <dgm:cxn modelId="{41F53859-9658-4746-8724-B976536A7F40}" type="presOf" srcId="{848D0B7B-371F-460D-AF85-1B7CA4A46062}" destId="{C2ED4118-465D-4E12-B930-CFC6C4A1EC56}" srcOrd="0" destOrd="2" presId="urn:microsoft.com/office/officeart/2005/8/layout/process3"/>
    <dgm:cxn modelId="{C286E47A-5CB0-4C70-885E-F8DA00028059}" type="presOf" srcId="{746F2BB6-8727-4641-B333-452F3A012CAF}" destId="{072F03C1-5A96-49A3-834D-5F83FC416934}" srcOrd="0" destOrd="0" presId="urn:microsoft.com/office/officeart/2005/8/layout/process3"/>
    <dgm:cxn modelId="{4DFB327B-04DE-4CF9-992A-8E2B060E2608}" srcId="{FD335B69-B879-4517-9CA5-69277F7D385B}" destId="{3624396D-9458-4EAC-A6D7-57B636C66B95}" srcOrd="0" destOrd="0" parTransId="{D9555EE9-9E36-4221-BE85-2B249CA109E0}" sibTransId="{D98D70AA-BAB5-4856-9022-F2D4F14C0FBA}"/>
    <dgm:cxn modelId="{ADC8EA92-0D7C-4FE2-A4E9-5B8FCACD33DE}" srcId="{D6FCBCB2-7FAC-4DF2-8412-46071B62C85F}" destId="{AB345E15-1222-4CFE-B9C7-5804D81BF1A6}" srcOrd="0" destOrd="0" parTransId="{A51AF6AB-29BB-43DA-ABF2-8772CCB5AD55}" sibTransId="{E75375F8-7BAA-44B4-BD6D-0F8631E2F413}"/>
    <dgm:cxn modelId="{BBC41F94-92E2-4639-BAE6-EBF73313D3AB}" type="presOf" srcId="{FD335B69-B879-4517-9CA5-69277F7D385B}" destId="{E5759522-5788-436B-8286-23574FF90E1D}" srcOrd="1" destOrd="0" presId="urn:microsoft.com/office/officeart/2005/8/layout/process3"/>
    <dgm:cxn modelId="{0121899D-810C-489A-8E1B-CF063B1F445E}" type="presOf" srcId="{50458C75-C096-4F4C-95CB-DA02EB5DEFAA}" destId="{D8C5B4E6-3A1B-4842-8924-EADFA2CA57A7}" srcOrd="0" destOrd="0" presId="urn:microsoft.com/office/officeart/2005/8/layout/process3"/>
    <dgm:cxn modelId="{2175139F-D00C-4877-A165-A44EA38FD54F}" srcId="{FD335B69-B879-4517-9CA5-69277F7D385B}" destId="{848D0B7B-371F-460D-AF85-1B7CA4A46062}" srcOrd="2" destOrd="0" parTransId="{D52938C6-D9DA-490D-8C0F-488D7571D7C7}" sibTransId="{53006B4D-1956-4EFE-926E-D3D43479B6CC}"/>
    <dgm:cxn modelId="{37EBFD9F-9C5D-4161-87E4-8E5376A6B23A}" srcId="{3CBE8995-FE84-4F48-8D50-6E137DE383E2}" destId="{746F2BB6-8727-4641-B333-452F3A012CAF}" srcOrd="0" destOrd="0" parTransId="{C59D00C5-828E-4348-89C0-EBB06DBD5E45}" sibTransId="{9A4501BE-5B59-4D17-9184-C785AE173593}"/>
    <dgm:cxn modelId="{F61ACAA0-8B86-4BB0-9BC9-3D8AADD973D6}" type="presOf" srcId="{D40ECD26-677D-4473-9461-A204E79DE353}" destId="{072F03C1-5A96-49A3-834D-5F83FC416934}" srcOrd="0" destOrd="2" presId="urn:microsoft.com/office/officeart/2005/8/layout/process3"/>
    <dgm:cxn modelId="{4ACEC0A1-B4A3-4F82-BA05-14D1B53926DE}" srcId="{FD335B69-B879-4517-9CA5-69277F7D385B}" destId="{FADB6228-991C-4624-9EDB-16AA8874BB02}" srcOrd="1" destOrd="0" parTransId="{E4AEB52F-C578-492D-9ED6-0374B66460BE}" sibTransId="{D2ECAA2D-4FD4-4091-B371-8C6A91DD0EDB}"/>
    <dgm:cxn modelId="{246128A5-9074-4351-8530-89800E64465F}" type="presOf" srcId="{50458C75-C096-4F4C-95CB-DA02EB5DEFAA}" destId="{BCF6F98D-C3C5-4B3C-A5C3-D1DC634368B5}" srcOrd="1" destOrd="0" presId="urn:microsoft.com/office/officeart/2005/8/layout/process3"/>
    <dgm:cxn modelId="{D9BA60AC-B987-4208-8B1E-D66F2DCCD2CD}" type="presOf" srcId="{FADB6228-991C-4624-9EDB-16AA8874BB02}" destId="{C2ED4118-465D-4E12-B930-CFC6C4A1EC56}" srcOrd="0" destOrd="1" presId="urn:microsoft.com/office/officeart/2005/8/layout/process3"/>
    <dgm:cxn modelId="{527150B2-3455-4330-B67F-53297C8CF34C}" type="presOf" srcId="{3624396D-9458-4EAC-A6D7-57B636C66B95}" destId="{C2ED4118-465D-4E12-B930-CFC6C4A1EC56}" srcOrd="0" destOrd="0" presId="urn:microsoft.com/office/officeart/2005/8/layout/process3"/>
    <dgm:cxn modelId="{3C25E5B4-3C7A-47D3-B13C-7ACD9450CD66}" type="presOf" srcId="{3CBE8995-FE84-4F48-8D50-6E137DE383E2}" destId="{96695CE7-CF4E-4649-BE7D-64F3371ABA6A}" srcOrd="1" destOrd="0" presId="urn:microsoft.com/office/officeart/2005/8/layout/process3"/>
    <dgm:cxn modelId="{5DCB11B6-578F-4E34-9277-9F8FE2D50F85}" type="presOf" srcId="{D6FCBCB2-7FAC-4DF2-8412-46071B62C85F}" destId="{C3F49BCE-E840-424A-B608-8DB6AB17F6B1}" srcOrd="1" destOrd="0" presId="urn:microsoft.com/office/officeart/2005/8/layout/process3"/>
    <dgm:cxn modelId="{B8864AC9-91FC-4F30-9D62-F43F4F7FF5AF}" type="presOf" srcId="{D70E3B7F-0177-44AA-B14E-C4D4226DE00B}" destId="{AAB4F544-71AA-4900-9D56-4B6DBB859828}" srcOrd="0" destOrd="2" presId="urn:microsoft.com/office/officeart/2005/8/layout/process3"/>
    <dgm:cxn modelId="{920E09D4-845B-4E44-9C89-1E43BEB9E4FA}" srcId="{D6FCBCB2-7FAC-4DF2-8412-46071B62C85F}" destId="{5B7B2A3C-B8E7-4FD4-9B56-5F9D31079F19}" srcOrd="1" destOrd="0" parTransId="{AD1298A8-592A-48E2-BBF6-EC6277BDA053}" sibTransId="{30B6BD32-6B31-4A12-93F6-FB09D6B9D56F}"/>
    <dgm:cxn modelId="{4DFD8ED5-75E3-404F-A3AB-5B74FC694961}" type="presOf" srcId="{4BF47C9E-95E5-4389-8E5D-8A4C8EE45A89}" destId="{AAB4F544-71AA-4900-9D56-4B6DBB859828}" srcOrd="0" destOrd="3" presId="urn:microsoft.com/office/officeart/2005/8/layout/process3"/>
    <dgm:cxn modelId="{62AA15D8-766D-4E8B-89DF-9E10621FF080}" srcId="{3CBE8995-FE84-4F48-8D50-6E137DE383E2}" destId="{26B73189-18BA-4BD5-A2F1-F6A11247C89E}" srcOrd="1" destOrd="0" parTransId="{50BF5263-901A-4B1C-8D33-18B1333531AA}" sibTransId="{9D3D2657-0050-4D4C-8150-F9BE50DEE5DD}"/>
    <dgm:cxn modelId="{8C1B6FDB-DA4E-4D36-B055-0881A37B4A35}" type="presOf" srcId="{69031A96-E242-4554-91E4-90DF6E6B186E}" destId="{8E722D0B-DA11-47D0-AFAE-1C5839B2B0F7}" srcOrd="0" destOrd="0" presId="urn:microsoft.com/office/officeart/2005/8/layout/process3"/>
    <dgm:cxn modelId="{0F7D89DC-0179-4714-AB49-595482774838}" type="presOf" srcId="{3CBE8995-FE84-4F48-8D50-6E137DE383E2}" destId="{6D338CB0-412F-4CE2-84BC-ADD6706F7824}" srcOrd="0" destOrd="0" presId="urn:microsoft.com/office/officeart/2005/8/layout/process3"/>
    <dgm:cxn modelId="{7D1CD9DF-F587-4B2B-A426-9C2AB0B251BD}" type="presOf" srcId="{3C457950-C64E-48DA-B868-2CA7C71C2711}" destId="{C2ED4118-465D-4E12-B930-CFC6C4A1EC56}" srcOrd="0" destOrd="3" presId="urn:microsoft.com/office/officeart/2005/8/layout/process3"/>
    <dgm:cxn modelId="{21897CE1-A79A-43EC-9584-552BE2E86409}" type="presOf" srcId="{66DE82EF-890A-464E-85AF-987E5037EBE1}" destId="{2A7F0DBB-1F1B-4B06-B41E-99EA70AA7E71}" srcOrd="0" destOrd="0" presId="urn:microsoft.com/office/officeart/2005/8/layout/process3"/>
    <dgm:cxn modelId="{C902F7EE-0863-459F-A8A8-939A7A31974E}" srcId="{D6FCBCB2-7FAC-4DF2-8412-46071B62C85F}" destId="{D70E3B7F-0177-44AA-B14E-C4D4226DE00B}" srcOrd="2" destOrd="0" parTransId="{4975EC81-744A-43F9-87D6-FF6865519BB8}" sibTransId="{1E78B3EC-9E0A-408E-BE0F-261C3FC7A8C8}"/>
    <dgm:cxn modelId="{09393FFA-CFD5-4FE6-859D-E908B8C5E561}" srcId="{69031A96-E242-4554-91E4-90DF6E6B186E}" destId="{3CBE8995-FE84-4F48-8D50-6E137DE383E2}" srcOrd="1" destOrd="0" parTransId="{4C071686-1009-4674-AAD5-2074F640298F}" sibTransId="{50458C75-C096-4F4C-95CB-DA02EB5DEFAA}"/>
    <dgm:cxn modelId="{250B79FA-D6FE-42CD-8606-BA86B5DC5978}" type="presOf" srcId="{FD335B69-B879-4517-9CA5-69277F7D385B}" destId="{7E280F6A-F8F7-41E0-B381-EEE30310BFD3}" srcOrd="0" destOrd="0" presId="urn:microsoft.com/office/officeart/2005/8/layout/process3"/>
    <dgm:cxn modelId="{3BA2B5FD-3610-4314-8005-600A7D15D58E}" srcId="{FD335B69-B879-4517-9CA5-69277F7D385B}" destId="{3C457950-C64E-48DA-B868-2CA7C71C2711}" srcOrd="3" destOrd="0" parTransId="{099C28CD-149E-465D-AA7D-57A93616A13C}" sibTransId="{A347E166-0273-46E2-84DD-687ED86917D0}"/>
    <dgm:cxn modelId="{86D493BF-D3ED-447E-B453-2ABFC725630F}" type="presParOf" srcId="{8E722D0B-DA11-47D0-AFAE-1C5839B2B0F7}" destId="{0F6BD62D-28EA-4FB0-92BE-A1F008AFC3B6}" srcOrd="0" destOrd="0" presId="urn:microsoft.com/office/officeart/2005/8/layout/process3"/>
    <dgm:cxn modelId="{9BEEC2CF-448A-4131-BC68-C1583CD15277}" type="presParOf" srcId="{0F6BD62D-28EA-4FB0-92BE-A1F008AFC3B6}" destId="{7E280F6A-F8F7-41E0-B381-EEE30310BFD3}" srcOrd="0" destOrd="0" presId="urn:microsoft.com/office/officeart/2005/8/layout/process3"/>
    <dgm:cxn modelId="{C89E2225-E1F9-4C4C-BEE0-01856DCCD995}" type="presParOf" srcId="{0F6BD62D-28EA-4FB0-92BE-A1F008AFC3B6}" destId="{E5759522-5788-436B-8286-23574FF90E1D}" srcOrd="1" destOrd="0" presId="urn:microsoft.com/office/officeart/2005/8/layout/process3"/>
    <dgm:cxn modelId="{FC4C94E2-8C31-4E65-A43A-F8036740E2BD}" type="presParOf" srcId="{0F6BD62D-28EA-4FB0-92BE-A1F008AFC3B6}" destId="{C2ED4118-465D-4E12-B930-CFC6C4A1EC56}" srcOrd="2" destOrd="0" presId="urn:microsoft.com/office/officeart/2005/8/layout/process3"/>
    <dgm:cxn modelId="{A56D1952-236E-4E91-B3A4-A59BFE333CDB}" type="presParOf" srcId="{8E722D0B-DA11-47D0-AFAE-1C5839B2B0F7}" destId="{2A7F0DBB-1F1B-4B06-B41E-99EA70AA7E71}" srcOrd="1" destOrd="0" presId="urn:microsoft.com/office/officeart/2005/8/layout/process3"/>
    <dgm:cxn modelId="{907A0C84-6DD3-4B2C-90E9-422B2B3ABF3E}" type="presParOf" srcId="{2A7F0DBB-1F1B-4B06-B41E-99EA70AA7E71}" destId="{C24662A5-3251-4026-90A7-6DA98F2564D7}" srcOrd="0" destOrd="0" presId="urn:microsoft.com/office/officeart/2005/8/layout/process3"/>
    <dgm:cxn modelId="{A5AB49C3-DA9A-4064-A4DA-8241E97BC0DA}" type="presParOf" srcId="{8E722D0B-DA11-47D0-AFAE-1C5839B2B0F7}" destId="{DBA3640C-36B3-4902-9521-B82E9F2EBE68}" srcOrd="2" destOrd="0" presId="urn:microsoft.com/office/officeart/2005/8/layout/process3"/>
    <dgm:cxn modelId="{2D8D07D3-1460-49BF-860C-BE7CFD969A33}" type="presParOf" srcId="{DBA3640C-36B3-4902-9521-B82E9F2EBE68}" destId="{6D338CB0-412F-4CE2-84BC-ADD6706F7824}" srcOrd="0" destOrd="0" presId="urn:microsoft.com/office/officeart/2005/8/layout/process3"/>
    <dgm:cxn modelId="{AEF1FB8A-2E0C-486E-921A-FE1002676119}" type="presParOf" srcId="{DBA3640C-36B3-4902-9521-B82E9F2EBE68}" destId="{96695CE7-CF4E-4649-BE7D-64F3371ABA6A}" srcOrd="1" destOrd="0" presId="urn:microsoft.com/office/officeart/2005/8/layout/process3"/>
    <dgm:cxn modelId="{3D8703EA-1628-4813-B6D4-DC4618A76784}" type="presParOf" srcId="{DBA3640C-36B3-4902-9521-B82E9F2EBE68}" destId="{072F03C1-5A96-49A3-834D-5F83FC416934}" srcOrd="2" destOrd="0" presId="urn:microsoft.com/office/officeart/2005/8/layout/process3"/>
    <dgm:cxn modelId="{76A86663-A073-49DB-BEBB-5E9AA913006C}" type="presParOf" srcId="{8E722D0B-DA11-47D0-AFAE-1C5839B2B0F7}" destId="{D8C5B4E6-3A1B-4842-8924-EADFA2CA57A7}" srcOrd="3" destOrd="0" presId="urn:microsoft.com/office/officeart/2005/8/layout/process3"/>
    <dgm:cxn modelId="{D780F524-F004-4D16-8247-22FB577112FF}" type="presParOf" srcId="{D8C5B4E6-3A1B-4842-8924-EADFA2CA57A7}" destId="{BCF6F98D-C3C5-4B3C-A5C3-D1DC634368B5}" srcOrd="0" destOrd="0" presId="urn:microsoft.com/office/officeart/2005/8/layout/process3"/>
    <dgm:cxn modelId="{6C748D2F-5E1F-4CB3-A18F-242890630EA7}" type="presParOf" srcId="{8E722D0B-DA11-47D0-AFAE-1C5839B2B0F7}" destId="{23FBFD31-BEE3-4ECE-BA4F-BE50BE886ECD}" srcOrd="4" destOrd="0" presId="urn:microsoft.com/office/officeart/2005/8/layout/process3"/>
    <dgm:cxn modelId="{95B59812-E511-43DA-AEDF-72B7242D8D4A}" type="presParOf" srcId="{23FBFD31-BEE3-4ECE-BA4F-BE50BE886ECD}" destId="{3D3E85EC-1BE4-43D7-9DE4-913BA9A9F050}" srcOrd="0" destOrd="0" presId="urn:microsoft.com/office/officeart/2005/8/layout/process3"/>
    <dgm:cxn modelId="{12E61772-A5B6-4C91-AC90-9A4D0DDADC23}" type="presParOf" srcId="{23FBFD31-BEE3-4ECE-BA4F-BE50BE886ECD}" destId="{C3F49BCE-E840-424A-B608-8DB6AB17F6B1}" srcOrd="1" destOrd="0" presId="urn:microsoft.com/office/officeart/2005/8/layout/process3"/>
    <dgm:cxn modelId="{EC9ED6C3-EDE9-401E-B0A9-4FB772D800B9}" type="presParOf" srcId="{23FBFD31-BEE3-4ECE-BA4F-BE50BE886ECD}" destId="{AAB4F544-71AA-4900-9D56-4B6DBB85982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1F0301C-0330-42E2-B839-F69C10084577}" type="doc">
      <dgm:prSet loTypeId="urn:microsoft.com/office/officeart/2008/layout/HexagonCluster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69CAB68-4913-4C0C-AD80-BA63433B9F1B}">
      <dgm:prSet phldrT="[Texto]"/>
      <dgm:spPr/>
      <dgm:t>
        <a:bodyPr/>
        <a:lstStyle/>
        <a:p>
          <a:pPr algn="ctr"/>
          <a:r>
            <a:rPr lang="es-ES" b="1" dirty="0">
              <a:latin typeface="Helvetica" panose="020B0604020202020204" pitchFamily="34" charset="0"/>
            </a:rPr>
            <a:t>Sobre la empleabilidad</a:t>
          </a:r>
          <a:endParaRPr lang="es-ES" dirty="0">
            <a:latin typeface="Helvetica" panose="020B0604020202020204" pitchFamily="34" charset="0"/>
          </a:endParaRPr>
        </a:p>
      </dgm:t>
    </dgm:pt>
    <dgm:pt modelId="{E285CD2B-DBFA-46B2-94E8-FA9708528B1D}" type="parTrans" cxnId="{7A4EEE00-3A93-42D0-8F86-F234A34E1D79}">
      <dgm:prSet/>
      <dgm:spPr/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AF635AAF-AC21-40F1-8882-8EDA61E6111F}" type="sibTrans" cxnId="{7A4EEE00-3A93-42D0-8F86-F234A34E1D7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FC39C722-8ADF-493C-B904-654214C3751C}">
      <dgm:prSet phldrT="[Texto]"/>
      <dgm:spPr/>
      <dgm:t>
        <a:bodyPr/>
        <a:lstStyle/>
        <a:p>
          <a:pPr algn="ctr"/>
          <a:r>
            <a:rPr lang="es-ES" b="1" dirty="0">
              <a:latin typeface="Helvetica" panose="020B0604020202020204" pitchFamily="34" charset="0"/>
            </a:rPr>
            <a:t>Competencias</a:t>
          </a:r>
          <a:endParaRPr lang="es-ES" dirty="0">
            <a:latin typeface="Helvetica" panose="020B0604020202020204" pitchFamily="34" charset="0"/>
          </a:endParaRPr>
        </a:p>
      </dgm:t>
    </dgm:pt>
    <dgm:pt modelId="{92712463-1815-44E8-AC5C-7E9464090A7D}" type="parTrans" cxnId="{337BF887-776F-491A-AB27-837F0235F3AF}">
      <dgm:prSet/>
      <dgm:spPr/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79711482-D772-4CEE-A6B5-D6F95A7B95ED}" type="sibTrans" cxnId="{337BF887-776F-491A-AB27-837F0235F3AF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B9B2C3CF-FC78-40A7-9C05-CF8250776AF0}">
      <dgm:prSet phldrT="[Texto]"/>
      <dgm:spPr/>
      <dgm:t>
        <a:bodyPr/>
        <a:lstStyle/>
        <a:p>
          <a:pPr algn="ctr"/>
          <a:r>
            <a:rPr lang="es-ES" b="1" dirty="0">
              <a:latin typeface="Helvetica" panose="020B0604020202020204" pitchFamily="34" charset="0"/>
            </a:rPr>
            <a:t>Competencias en Artes, Humanidades y Ciencias Sociales</a:t>
          </a:r>
          <a:endParaRPr lang="es-ES" dirty="0">
            <a:latin typeface="Helvetica" panose="020B0604020202020204" pitchFamily="34" charset="0"/>
          </a:endParaRPr>
        </a:p>
      </dgm:t>
    </dgm:pt>
    <dgm:pt modelId="{DBDF9D08-CD48-4C6A-ABC4-BB18353E3DC1}" type="parTrans" cxnId="{16C3DD40-7AF0-452E-BCA7-B9B849D9C19F}">
      <dgm:prSet/>
      <dgm:spPr/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D9505DD2-B852-409E-9B90-92A87D8C99FD}" type="sibTrans" cxnId="{16C3DD40-7AF0-452E-BCA7-B9B849D9C19F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D73B84E0-6FE7-4E9E-9213-5BD7BA0AF05C}">
      <dgm:prSet phldrT="[Texto]"/>
      <dgm:spPr/>
      <dgm:t>
        <a:bodyPr/>
        <a:lstStyle/>
        <a:p>
          <a:pPr algn="ctr"/>
          <a:r>
            <a:rPr lang="es-ES" b="1">
              <a:latin typeface="Helvetica" panose="020B0604020202020204" pitchFamily="34" charset="0"/>
            </a:rPr>
            <a:t>Títulos</a:t>
          </a:r>
          <a:endParaRPr lang="es-ES" dirty="0">
            <a:latin typeface="Helvetica" panose="020B0604020202020204" pitchFamily="34" charset="0"/>
          </a:endParaRPr>
        </a:p>
      </dgm:t>
    </dgm:pt>
    <dgm:pt modelId="{6C276928-A98F-4B86-97EA-A98DEE79C461}" type="parTrans" cxnId="{256734A5-B7DC-404B-B009-9D8652E12402}">
      <dgm:prSet/>
      <dgm:spPr/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3DE7CDE8-B6C4-4295-A3B3-A498A2FDADA1}" type="sibTrans" cxnId="{256734A5-B7DC-404B-B009-9D8652E12402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ABB08BBF-A709-4222-8EEB-2A6528DD909C}">
      <dgm:prSet phldrT="[Texto]"/>
      <dgm:spPr/>
      <dgm:t>
        <a:bodyPr/>
        <a:lstStyle/>
        <a:p>
          <a:pPr algn="ctr"/>
          <a:r>
            <a:rPr lang="es-ES" b="1">
              <a:latin typeface="Helvetica" panose="020B0604020202020204" pitchFamily="34" charset="0"/>
            </a:rPr>
            <a:t>Matrículas</a:t>
          </a:r>
          <a:endParaRPr lang="es-ES" dirty="0">
            <a:latin typeface="Helvetica" panose="020B0604020202020204" pitchFamily="34" charset="0"/>
          </a:endParaRPr>
        </a:p>
      </dgm:t>
    </dgm:pt>
    <dgm:pt modelId="{6A09BB1E-0B22-4958-AEFF-7D5B1E351200}" type="parTrans" cxnId="{7F528463-3C81-4358-A0A8-1BAB7908092D}">
      <dgm:prSet/>
      <dgm:spPr/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6042C8F3-2659-4B23-A396-BAEF49F0EA58}" type="sibTrans" cxnId="{7F528463-3C81-4358-A0A8-1BAB7908092D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2D61F246-6CA4-4FAF-8207-BE86F5DF7232}">
      <dgm:prSet phldrT="[Texto]"/>
      <dgm:spPr/>
      <dgm:t>
        <a:bodyPr/>
        <a:lstStyle/>
        <a:p>
          <a:pPr algn="ctr"/>
          <a:r>
            <a:rPr lang="es-ES" b="1">
              <a:latin typeface="Helvetica" panose="020B0604020202020204" pitchFamily="34" charset="0"/>
            </a:rPr>
            <a:t>Contratos</a:t>
          </a:r>
          <a:endParaRPr lang="es-ES" dirty="0">
            <a:latin typeface="Helvetica" panose="020B0604020202020204" pitchFamily="34" charset="0"/>
          </a:endParaRPr>
        </a:p>
      </dgm:t>
    </dgm:pt>
    <dgm:pt modelId="{CC9FD17D-73B7-4658-A704-9CA5E5AB7C20}" type="parTrans" cxnId="{359A215C-FBBB-4F0D-8D1D-F52BB6BAC3AB}">
      <dgm:prSet/>
      <dgm:spPr/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D356BFE7-D3B6-482B-A177-23D447AFE23F}" type="sibTrans" cxnId="{359A215C-FBBB-4F0D-8D1D-F52BB6BAC3AB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C34F9B13-BB9A-4372-8DB9-80965523BED0}">
      <dgm:prSet phldrT="[Texto]"/>
      <dgm:spPr/>
      <dgm:t>
        <a:bodyPr/>
        <a:lstStyle/>
        <a:p>
          <a:pPr algn="ctr"/>
          <a:r>
            <a:rPr lang="es-ES" b="1" dirty="0">
              <a:latin typeface="Helvetica" panose="020B0604020202020204" pitchFamily="34" charset="0"/>
            </a:rPr>
            <a:t>Salidas profesionales</a:t>
          </a:r>
          <a:endParaRPr lang="es-ES" dirty="0">
            <a:latin typeface="Helvetica" panose="020B0604020202020204" pitchFamily="34" charset="0"/>
          </a:endParaRPr>
        </a:p>
      </dgm:t>
    </dgm:pt>
    <dgm:pt modelId="{045938BE-6B86-4DDD-8248-B9945220058C}" type="parTrans" cxnId="{5B76B62F-8757-4825-AAA8-FF2D3B65AED0}">
      <dgm:prSet/>
      <dgm:spPr/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1E85E39C-3A21-42DD-8183-A50D999FAFDC}" type="sibTrans" cxnId="{5B76B62F-8757-4825-AAA8-FF2D3B65AED0}">
      <dgm:prSet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97DA582C-FF02-47B8-9027-F25130116AB8}">
      <dgm:prSet phldrT="[Texto]"/>
      <dgm:spPr/>
      <dgm:t>
        <a:bodyPr/>
        <a:lstStyle/>
        <a:p>
          <a:pPr algn="ctr"/>
          <a:r>
            <a:rPr lang="es-ES" b="1" dirty="0">
              <a:latin typeface="Helvetica" panose="020B0604020202020204" pitchFamily="34" charset="0"/>
            </a:rPr>
            <a:t>Trabajadores en el extranjero</a:t>
          </a:r>
          <a:endParaRPr lang="es-ES" dirty="0">
            <a:latin typeface="Helvetica" panose="020B0604020202020204" pitchFamily="34" charset="0"/>
          </a:endParaRPr>
        </a:p>
      </dgm:t>
    </dgm:pt>
    <dgm:pt modelId="{9C287958-4F1A-4A1E-ACFD-CA23D00B8DA0}" type="parTrans" cxnId="{5005DCAA-C332-4CB5-A0B2-C0C93DB45F00}">
      <dgm:prSet/>
      <dgm:spPr/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48FE050C-615A-4159-B39E-1956D5C0CD92}" type="sibTrans" cxnId="{5005DCAA-C332-4CB5-A0B2-C0C93DB45F00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2276E753-718D-43D4-92FF-4E10C38274AB}">
      <dgm:prSet phldrT="[Texto]"/>
      <dgm:spPr/>
      <dgm:t>
        <a:bodyPr/>
        <a:lstStyle/>
        <a:p>
          <a:pPr algn="ctr"/>
          <a:r>
            <a:rPr lang="es-ES" b="1" dirty="0">
              <a:latin typeface="Helvetica" panose="020B0604020202020204" pitchFamily="34" charset="0"/>
            </a:rPr>
            <a:t>Tejido empresarial</a:t>
          </a:r>
          <a:endParaRPr lang="es-ES" dirty="0">
            <a:latin typeface="Helvetica" panose="020B0604020202020204" pitchFamily="34" charset="0"/>
          </a:endParaRPr>
        </a:p>
      </dgm:t>
    </dgm:pt>
    <dgm:pt modelId="{7352B11C-1102-4828-9C8B-07178931B38F}" type="parTrans" cxnId="{C9EFBF71-7C97-4844-838D-9163871D239F}">
      <dgm:prSet/>
      <dgm:spPr/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05A07844-1B71-47EB-95C9-8BA9CDD0FCD4}" type="sibTrans" cxnId="{C9EFBF71-7C97-4844-838D-9163871D239F}">
      <dgm:prSet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80439B3A-383E-4168-9108-647A56D87114}">
      <dgm:prSet phldrT="[Texto]"/>
      <dgm:spPr/>
      <dgm:t>
        <a:bodyPr/>
        <a:lstStyle/>
        <a:p>
          <a:pPr algn="ctr"/>
          <a:r>
            <a:rPr lang="es-ES" b="1">
              <a:latin typeface="Helvetica" panose="020B0604020202020204" pitchFamily="34" charset="0"/>
            </a:rPr>
            <a:t>Encuesta a empleadores</a:t>
          </a:r>
          <a:endParaRPr lang="es-ES" dirty="0">
            <a:latin typeface="Helvetica" panose="020B0604020202020204" pitchFamily="34" charset="0"/>
          </a:endParaRPr>
        </a:p>
      </dgm:t>
    </dgm:pt>
    <dgm:pt modelId="{9F39931E-6397-4E6D-8F05-EA7D7130308A}" type="parTrans" cxnId="{48F35034-08E6-4715-9106-AC2757D8CDCA}">
      <dgm:prSet/>
      <dgm:spPr/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81B8116C-5F8F-47CE-8633-5A219A979720}" type="sibTrans" cxnId="{48F35034-08E6-4715-9106-AC2757D8CDCA}">
      <dgm:prSet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B92E7138-4A9E-479C-AED8-7FD2A4CC5743}">
      <dgm:prSet phldrT="[Texto]"/>
      <dgm:spPr/>
      <dgm:t>
        <a:bodyPr/>
        <a:lstStyle/>
        <a:p>
          <a:pPr algn="ctr"/>
          <a:r>
            <a:rPr lang="es-ES" b="1">
              <a:latin typeface="Helvetica" panose="020B0604020202020204" pitchFamily="34" charset="0"/>
            </a:rPr>
            <a:t>Orientación para la carrera</a:t>
          </a:r>
          <a:endParaRPr lang="es-ES" dirty="0">
            <a:latin typeface="Helvetica" panose="020B0604020202020204" pitchFamily="34" charset="0"/>
          </a:endParaRPr>
        </a:p>
      </dgm:t>
    </dgm:pt>
    <dgm:pt modelId="{7326917C-DEB7-4CCC-B894-A046CDC3E6E8}" type="parTrans" cxnId="{B1689558-818F-446E-B88D-0130116FE237}">
      <dgm:prSet/>
      <dgm:spPr/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BE82613A-A52B-411C-A203-AD528B058B0D}" type="sibTrans" cxnId="{B1689558-818F-446E-B88D-0130116FE237}">
      <dgm:prSet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F3A6BAF7-60F3-43A6-86B9-890693DEDADA}">
      <dgm:prSet phldrT="[Texto]"/>
      <dgm:spPr/>
      <dgm:t>
        <a:bodyPr/>
        <a:lstStyle/>
        <a:p>
          <a:pPr algn="ctr"/>
          <a:r>
            <a:rPr lang="es-ES" b="1">
              <a:latin typeface="Helvetica" panose="020B0604020202020204" pitchFamily="34" charset="0"/>
            </a:rPr>
            <a:t>Servicios de empleo y emprendimiento</a:t>
          </a:r>
          <a:endParaRPr lang="es-ES" dirty="0">
            <a:latin typeface="Helvetica" panose="020B0604020202020204" pitchFamily="34" charset="0"/>
          </a:endParaRPr>
        </a:p>
      </dgm:t>
    </dgm:pt>
    <dgm:pt modelId="{E9E08477-8352-4A9B-81C5-2E39E26EE114}" type="parTrans" cxnId="{70C09CA1-8167-43D9-8D98-7B1209CCE131}">
      <dgm:prSet/>
      <dgm:spPr/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42EE9402-C261-4E56-8EAD-90B17F35779D}" type="sibTrans" cxnId="{70C09CA1-8167-43D9-8D98-7B1209CCE131}">
      <dgm:prSet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 algn="ctr"/>
          <a:endParaRPr lang="es-ES">
            <a:latin typeface="Helvetica" panose="020B0604020202020204" pitchFamily="34" charset="0"/>
          </a:endParaRPr>
        </a:p>
      </dgm:t>
    </dgm:pt>
    <dgm:pt modelId="{60EC8246-3C01-4180-A887-F2A0C8DEF486}" type="pres">
      <dgm:prSet presAssocID="{91F0301C-0330-42E2-B839-F69C10084577}" presName="Name0" presStyleCnt="0">
        <dgm:presLayoutVars>
          <dgm:chMax val="21"/>
          <dgm:chPref val="21"/>
        </dgm:presLayoutVars>
      </dgm:prSet>
      <dgm:spPr/>
    </dgm:pt>
    <dgm:pt modelId="{6F7478B8-009C-44EB-8C2E-17DC9E2B2939}" type="pres">
      <dgm:prSet presAssocID="{269CAB68-4913-4C0C-AD80-BA63433B9F1B}" presName="text1" presStyleCnt="0"/>
      <dgm:spPr/>
    </dgm:pt>
    <dgm:pt modelId="{033F3E9A-1954-4B7C-A2E9-A9D5F39D464E}" type="pres">
      <dgm:prSet presAssocID="{269CAB68-4913-4C0C-AD80-BA63433B9F1B}" presName="textRepeatNode" presStyleLbl="alignNode1" presStyleIdx="0" presStyleCnt="12">
        <dgm:presLayoutVars>
          <dgm:chMax val="0"/>
          <dgm:chPref val="0"/>
          <dgm:bulletEnabled val="1"/>
        </dgm:presLayoutVars>
      </dgm:prSet>
      <dgm:spPr/>
    </dgm:pt>
    <dgm:pt modelId="{6ADC0AE2-3F7D-4CF6-9063-27F7165D292B}" type="pres">
      <dgm:prSet presAssocID="{269CAB68-4913-4C0C-AD80-BA63433B9F1B}" presName="textaccent1" presStyleCnt="0"/>
      <dgm:spPr/>
    </dgm:pt>
    <dgm:pt modelId="{4008A628-C912-4B72-AE02-3886AC19737D}" type="pres">
      <dgm:prSet presAssocID="{269CAB68-4913-4C0C-AD80-BA63433B9F1B}" presName="accentRepeatNode" presStyleLbl="solidAlignAcc1" presStyleIdx="0" presStyleCnt="24"/>
      <dgm:spPr/>
    </dgm:pt>
    <dgm:pt modelId="{4575B547-7F7F-449B-B835-354B3D6B5DCF}" type="pres">
      <dgm:prSet presAssocID="{AF635AAF-AC21-40F1-8882-8EDA61E6111F}" presName="image1" presStyleCnt="0"/>
      <dgm:spPr/>
    </dgm:pt>
    <dgm:pt modelId="{A2457632-1936-4B2F-B27E-71611980F29A}" type="pres">
      <dgm:prSet presAssocID="{AF635AAF-AC21-40F1-8882-8EDA61E6111F}" presName="imageRepeatNode" presStyleLbl="alignAcc1" presStyleIdx="0" presStyleCnt="12"/>
      <dgm:spPr/>
    </dgm:pt>
    <dgm:pt modelId="{0AB76564-3C5B-4466-BF7C-BF1221FF63AB}" type="pres">
      <dgm:prSet presAssocID="{AF635AAF-AC21-40F1-8882-8EDA61E6111F}" presName="imageaccent1" presStyleCnt="0"/>
      <dgm:spPr/>
    </dgm:pt>
    <dgm:pt modelId="{39174858-FFE7-4699-9356-1D632B20C4A5}" type="pres">
      <dgm:prSet presAssocID="{AF635AAF-AC21-40F1-8882-8EDA61E6111F}" presName="accentRepeatNode" presStyleLbl="solidAlignAcc1" presStyleIdx="1" presStyleCnt="24"/>
      <dgm:spPr/>
    </dgm:pt>
    <dgm:pt modelId="{25178D92-5431-4411-ABF7-906A2DEC3EC7}" type="pres">
      <dgm:prSet presAssocID="{FC39C722-8ADF-493C-B904-654214C3751C}" presName="text2" presStyleCnt="0"/>
      <dgm:spPr/>
    </dgm:pt>
    <dgm:pt modelId="{CDE2910C-F672-423F-9DD9-C4C0B59D0982}" type="pres">
      <dgm:prSet presAssocID="{FC39C722-8ADF-493C-B904-654214C3751C}" presName="textRepeatNode" presStyleLbl="alignNode1" presStyleIdx="1" presStyleCnt="12">
        <dgm:presLayoutVars>
          <dgm:chMax val="0"/>
          <dgm:chPref val="0"/>
          <dgm:bulletEnabled val="1"/>
        </dgm:presLayoutVars>
      </dgm:prSet>
      <dgm:spPr/>
    </dgm:pt>
    <dgm:pt modelId="{07092DBF-9978-464C-9915-270CF656A835}" type="pres">
      <dgm:prSet presAssocID="{FC39C722-8ADF-493C-B904-654214C3751C}" presName="textaccent2" presStyleCnt="0"/>
      <dgm:spPr/>
    </dgm:pt>
    <dgm:pt modelId="{A17B0F8B-05E5-4A9A-9CAD-B98FBA9E14E5}" type="pres">
      <dgm:prSet presAssocID="{FC39C722-8ADF-493C-B904-654214C3751C}" presName="accentRepeatNode" presStyleLbl="solidAlignAcc1" presStyleIdx="2" presStyleCnt="24"/>
      <dgm:spPr/>
    </dgm:pt>
    <dgm:pt modelId="{4B2ED3AF-E2AB-488F-A10F-D891E04507D2}" type="pres">
      <dgm:prSet presAssocID="{79711482-D772-4CEE-A6B5-D6F95A7B95ED}" presName="image2" presStyleCnt="0"/>
      <dgm:spPr/>
    </dgm:pt>
    <dgm:pt modelId="{1B3A62AF-EB23-4F0B-BD2C-664F10B2306C}" type="pres">
      <dgm:prSet presAssocID="{79711482-D772-4CEE-A6B5-D6F95A7B95ED}" presName="imageRepeatNode" presStyleLbl="alignAcc1" presStyleIdx="1" presStyleCnt="12"/>
      <dgm:spPr/>
    </dgm:pt>
    <dgm:pt modelId="{36B30035-1887-4621-96B9-FF33DA4C5B44}" type="pres">
      <dgm:prSet presAssocID="{79711482-D772-4CEE-A6B5-D6F95A7B95ED}" presName="imageaccent2" presStyleCnt="0"/>
      <dgm:spPr/>
    </dgm:pt>
    <dgm:pt modelId="{D697C7BC-2BE9-45B7-9221-A46508B64E1B}" type="pres">
      <dgm:prSet presAssocID="{79711482-D772-4CEE-A6B5-D6F95A7B95ED}" presName="accentRepeatNode" presStyleLbl="solidAlignAcc1" presStyleIdx="3" presStyleCnt="24"/>
      <dgm:spPr/>
    </dgm:pt>
    <dgm:pt modelId="{2D486448-EC26-409E-86C6-921ED34566F7}" type="pres">
      <dgm:prSet presAssocID="{B9B2C3CF-FC78-40A7-9C05-CF8250776AF0}" presName="text3" presStyleCnt="0"/>
      <dgm:spPr/>
    </dgm:pt>
    <dgm:pt modelId="{8695BC6F-5A83-448F-993A-29BB616AD93B}" type="pres">
      <dgm:prSet presAssocID="{B9B2C3CF-FC78-40A7-9C05-CF8250776AF0}" presName="textRepeatNode" presStyleLbl="alignNode1" presStyleIdx="2" presStyleCnt="12">
        <dgm:presLayoutVars>
          <dgm:chMax val="0"/>
          <dgm:chPref val="0"/>
          <dgm:bulletEnabled val="1"/>
        </dgm:presLayoutVars>
      </dgm:prSet>
      <dgm:spPr/>
    </dgm:pt>
    <dgm:pt modelId="{44473941-A0B6-4952-9269-E669EE3458EF}" type="pres">
      <dgm:prSet presAssocID="{B9B2C3CF-FC78-40A7-9C05-CF8250776AF0}" presName="textaccent3" presStyleCnt="0"/>
      <dgm:spPr/>
    </dgm:pt>
    <dgm:pt modelId="{72A1CCEE-28A2-4984-849F-89E8E0B981AC}" type="pres">
      <dgm:prSet presAssocID="{B9B2C3CF-FC78-40A7-9C05-CF8250776AF0}" presName="accentRepeatNode" presStyleLbl="solidAlignAcc1" presStyleIdx="4" presStyleCnt="24"/>
      <dgm:spPr/>
    </dgm:pt>
    <dgm:pt modelId="{2A9D8D3F-FA1E-4EDB-9C14-F908D4EAB0DE}" type="pres">
      <dgm:prSet presAssocID="{D9505DD2-B852-409E-9B90-92A87D8C99FD}" presName="image3" presStyleCnt="0"/>
      <dgm:spPr/>
    </dgm:pt>
    <dgm:pt modelId="{B62488AB-DF58-4AC1-96C0-47A247D798C0}" type="pres">
      <dgm:prSet presAssocID="{D9505DD2-B852-409E-9B90-92A87D8C99FD}" presName="imageRepeatNode" presStyleLbl="alignAcc1" presStyleIdx="2" presStyleCnt="12"/>
      <dgm:spPr/>
    </dgm:pt>
    <dgm:pt modelId="{34391F86-A754-40F8-8EE3-687C513307E4}" type="pres">
      <dgm:prSet presAssocID="{D9505DD2-B852-409E-9B90-92A87D8C99FD}" presName="imageaccent3" presStyleCnt="0"/>
      <dgm:spPr/>
    </dgm:pt>
    <dgm:pt modelId="{403D2A97-F4EB-4482-8E53-35FC3F6A1D67}" type="pres">
      <dgm:prSet presAssocID="{D9505DD2-B852-409E-9B90-92A87D8C99FD}" presName="accentRepeatNode" presStyleLbl="solidAlignAcc1" presStyleIdx="5" presStyleCnt="24"/>
      <dgm:spPr/>
    </dgm:pt>
    <dgm:pt modelId="{E3AF529A-D1A4-4D51-91F7-990521EC1918}" type="pres">
      <dgm:prSet presAssocID="{D73B84E0-6FE7-4E9E-9213-5BD7BA0AF05C}" presName="text4" presStyleCnt="0"/>
      <dgm:spPr/>
    </dgm:pt>
    <dgm:pt modelId="{DEF7E3D9-FF5E-449E-B84E-246DE7C98B26}" type="pres">
      <dgm:prSet presAssocID="{D73B84E0-6FE7-4E9E-9213-5BD7BA0AF05C}" presName="textRepeatNode" presStyleLbl="alignNode1" presStyleIdx="3" presStyleCnt="12">
        <dgm:presLayoutVars>
          <dgm:chMax val="0"/>
          <dgm:chPref val="0"/>
          <dgm:bulletEnabled val="1"/>
        </dgm:presLayoutVars>
      </dgm:prSet>
      <dgm:spPr/>
    </dgm:pt>
    <dgm:pt modelId="{F810FA0E-8880-4F79-A054-750B1D576E68}" type="pres">
      <dgm:prSet presAssocID="{D73B84E0-6FE7-4E9E-9213-5BD7BA0AF05C}" presName="textaccent4" presStyleCnt="0"/>
      <dgm:spPr/>
    </dgm:pt>
    <dgm:pt modelId="{4F2EB3C0-96A7-4693-9B55-891A8AF8B7BA}" type="pres">
      <dgm:prSet presAssocID="{D73B84E0-6FE7-4E9E-9213-5BD7BA0AF05C}" presName="accentRepeatNode" presStyleLbl="solidAlignAcc1" presStyleIdx="6" presStyleCnt="24"/>
      <dgm:spPr/>
    </dgm:pt>
    <dgm:pt modelId="{4796F486-F8B5-47D5-BAA6-AE4EF9BAE4DA}" type="pres">
      <dgm:prSet presAssocID="{3DE7CDE8-B6C4-4295-A3B3-A498A2FDADA1}" presName="image4" presStyleCnt="0"/>
      <dgm:spPr/>
    </dgm:pt>
    <dgm:pt modelId="{275E053D-3418-42EB-8CB2-D22BD9062E39}" type="pres">
      <dgm:prSet presAssocID="{3DE7CDE8-B6C4-4295-A3B3-A498A2FDADA1}" presName="imageRepeatNode" presStyleLbl="alignAcc1" presStyleIdx="3" presStyleCnt="12"/>
      <dgm:spPr/>
    </dgm:pt>
    <dgm:pt modelId="{3C0F36D0-A67B-4C02-9303-62021F881D05}" type="pres">
      <dgm:prSet presAssocID="{3DE7CDE8-B6C4-4295-A3B3-A498A2FDADA1}" presName="imageaccent4" presStyleCnt="0"/>
      <dgm:spPr/>
    </dgm:pt>
    <dgm:pt modelId="{019B5021-0C14-4C64-AE0C-051664ED1CB4}" type="pres">
      <dgm:prSet presAssocID="{3DE7CDE8-B6C4-4295-A3B3-A498A2FDADA1}" presName="accentRepeatNode" presStyleLbl="solidAlignAcc1" presStyleIdx="7" presStyleCnt="24"/>
      <dgm:spPr/>
    </dgm:pt>
    <dgm:pt modelId="{D9CC2DB6-FC50-43C1-BFE1-C33381BF5936}" type="pres">
      <dgm:prSet presAssocID="{ABB08BBF-A709-4222-8EEB-2A6528DD909C}" presName="text5" presStyleCnt="0"/>
      <dgm:spPr/>
    </dgm:pt>
    <dgm:pt modelId="{8AFDA1FF-47E9-4340-A043-0B5BF48E51C0}" type="pres">
      <dgm:prSet presAssocID="{ABB08BBF-A709-4222-8EEB-2A6528DD909C}" presName="textRepeatNode" presStyleLbl="alignNode1" presStyleIdx="4" presStyleCnt="12">
        <dgm:presLayoutVars>
          <dgm:chMax val="0"/>
          <dgm:chPref val="0"/>
          <dgm:bulletEnabled val="1"/>
        </dgm:presLayoutVars>
      </dgm:prSet>
      <dgm:spPr/>
    </dgm:pt>
    <dgm:pt modelId="{2F727F4F-8F61-4E63-A073-349E85751F9F}" type="pres">
      <dgm:prSet presAssocID="{ABB08BBF-A709-4222-8EEB-2A6528DD909C}" presName="textaccent5" presStyleCnt="0"/>
      <dgm:spPr/>
    </dgm:pt>
    <dgm:pt modelId="{EE1B4BBE-3D3E-443B-A411-1646BEB789B8}" type="pres">
      <dgm:prSet presAssocID="{ABB08BBF-A709-4222-8EEB-2A6528DD909C}" presName="accentRepeatNode" presStyleLbl="solidAlignAcc1" presStyleIdx="8" presStyleCnt="24"/>
      <dgm:spPr/>
    </dgm:pt>
    <dgm:pt modelId="{7D15D364-D283-4157-99C5-D6CFB90121C2}" type="pres">
      <dgm:prSet presAssocID="{6042C8F3-2659-4B23-A396-BAEF49F0EA58}" presName="image5" presStyleCnt="0"/>
      <dgm:spPr/>
    </dgm:pt>
    <dgm:pt modelId="{0D405A48-8D46-4091-93FE-15BC169CB9A9}" type="pres">
      <dgm:prSet presAssocID="{6042C8F3-2659-4B23-A396-BAEF49F0EA58}" presName="imageRepeatNode" presStyleLbl="alignAcc1" presStyleIdx="4" presStyleCnt="12"/>
      <dgm:spPr/>
    </dgm:pt>
    <dgm:pt modelId="{85836A00-8D94-454F-B63F-4A319054A1FF}" type="pres">
      <dgm:prSet presAssocID="{6042C8F3-2659-4B23-A396-BAEF49F0EA58}" presName="imageaccent5" presStyleCnt="0"/>
      <dgm:spPr/>
    </dgm:pt>
    <dgm:pt modelId="{A8F200B2-A51E-48DF-8F0F-1AD232FBC46E}" type="pres">
      <dgm:prSet presAssocID="{6042C8F3-2659-4B23-A396-BAEF49F0EA58}" presName="accentRepeatNode" presStyleLbl="solidAlignAcc1" presStyleIdx="9" presStyleCnt="24"/>
      <dgm:spPr/>
    </dgm:pt>
    <dgm:pt modelId="{FEE4B5F7-5B4A-4B03-AF32-90BB31558837}" type="pres">
      <dgm:prSet presAssocID="{2D61F246-6CA4-4FAF-8207-BE86F5DF7232}" presName="text6" presStyleCnt="0"/>
      <dgm:spPr/>
    </dgm:pt>
    <dgm:pt modelId="{EF43F869-B2A6-4249-89F3-FFEDB14B7F66}" type="pres">
      <dgm:prSet presAssocID="{2D61F246-6CA4-4FAF-8207-BE86F5DF7232}" presName="textRepeatNode" presStyleLbl="alignNode1" presStyleIdx="5" presStyleCnt="12">
        <dgm:presLayoutVars>
          <dgm:chMax val="0"/>
          <dgm:chPref val="0"/>
          <dgm:bulletEnabled val="1"/>
        </dgm:presLayoutVars>
      </dgm:prSet>
      <dgm:spPr/>
    </dgm:pt>
    <dgm:pt modelId="{39CDED6F-E644-4546-856A-68017414C651}" type="pres">
      <dgm:prSet presAssocID="{2D61F246-6CA4-4FAF-8207-BE86F5DF7232}" presName="textaccent6" presStyleCnt="0"/>
      <dgm:spPr/>
    </dgm:pt>
    <dgm:pt modelId="{ECA37989-D10D-4B3F-ADE1-872D4BF75DF8}" type="pres">
      <dgm:prSet presAssocID="{2D61F246-6CA4-4FAF-8207-BE86F5DF7232}" presName="accentRepeatNode" presStyleLbl="solidAlignAcc1" presStyleIdx="10" presStyleCnt="24"/>
      <dgm:spPr/>
    </dgm:pt>
    <dgm:pt modelId="{2D3EB035-EC06-4BFC-BB88-62EFB12C8395}" type="pres">
      <dgm:prSet presAssocID="{D356BFE7-D3B6-482B-A177-23D447AFE23F}" presName="image6" presStyleCnt="0"/>
      <dgm:spPr/>
    </dgm:pt>
    <dgm:pt modelId="{9C4D91A5-1C91-4D4F-A37B-ED52B4339791}" type="pres">
      <dgm:prSet presAssocID="{D356BFE7-D3B6-482B-A177-23D447AFE23F}" presName="imageRepeatNode" presStyleLbl="alignAcc1" presStyleIdx="5" presStyleCnt="12"/>
      <dgm:spPr/>
    </dgm:pt>
    <dgm:pt modelId="{10283D7E-9FEA-42B1-B388-452020878063}" type="pres">
      <dgm:prSet presAssocID="{D356BFE7-D3B6-482B-A177-23D447AFE23F}" presName="imageaccent6" presStyleCnt="0"/>
      <dgm:spPr/>
    </dgm:pt>
    <dgm:pt modelId="{233740C6-65B4-4C26-9A80-DF0F5A455216}" type="pres">
      <dgm:prSet presAssocID="{D356BFE7-D3B6-482B-A177-23D447AFE23F}" presName="accentRepeatNode" presStyleLbl="solidAlignAcc1" presStyleIdx="11" presStyleCnt="24"/>
      <dgm:spPr/>
    </dgm:pt>
    <dgm:pt modelId="{CB6835FF-E834-431A-93AD-29A195C9AEDB}" type="pres">
      <dgm:prSet presAssocID="{2276E753-718D-43D4-92FF-4E10C38274AB}" presName="text7" presStyleCnt="0"/>
      <dgm:spPr/>
    </dgm:pt>
    <dgm:pt modelId="{1D776CB0-4CD7-4CBB-BBA7-BE8029627F38}" type="pres">
      <dgm:prSet presAssocID="{2276E753-718D-43D4-92FF-4E10C38274AB}" presName="textRepeatNode" presStyleLbl="alignNode1" presStyleIdx="6" presStyleCnt="12">
        <dgm:presLayoutVars>
          <dgm:chMax val="0"/>
          <dgm:chPref val="0"/>
          <dgm:bulletEnabled val="1"/>
        </dgm:presLayoutVars>
      </dgm:prSet>
      <dgm:spPr/>
    </dgm:pt>
    <dgm:pt modelId="{3E27A5AA-8683-4F4C-8F18-A4CE24FD5B30}" type="pres">
      <dgm:prSet presAssocID="{2276E753-718D-43D4-92FF-4E10C38274AB}" presName="textaccent7" presStyleCnt="0"/>
      <dgm:spPr/>
    </dgm:pt>
    <dgm:pt modelId="{FF0C50FD-3F35-4CA4-AB72-849C6D9B1E9E}" type="pres">
      <dgm:prSet presAssocID="{2276E753-718D-43D4-92FF-4E10C38274AB}" presName="accentRepeatNode" presStyleLbl="solidAlignAcc1" presStyleIdx="12" presStyleCnt="24"/>
      <dgm:spPr/>
    </dgm:pt>
    <dgm:pt modelId="{D133D8D8-FCB7-4945-B06F-13998A67F999}" type="pres">
      <dgm:prSet presAssocID="{05A07844-1B71-47EB-95C9-8BA9CDD0FCD4}" presName="image7" presStyleCnt="0"/>
      <dgm:spPr/>
    </dgm:pt>
    <dgm:pt modelId="{84771E97-11B3-4221-AF66-E1934336DC58}" type="pres">
      <dgm:prSet presAssocID="{05A07844-1B71-47EB-95C9-8BA9CDD0FCD4}" presName="imageRepeatNode" presStyleLbl="alignAcc1" presStyleIdx="6" presStyleCnt="12"/>
      <dgm:spPr/>
    </dgm:pt>
    <dgm:pt modelId="{D5E0815C-3C69-44AB-9E39-173EE1814930}" type="pres">
      <dgm:prSet presAssocID="{05A07844-1B71-47EB-95C9-8BA9CDD0FCD4}" presName="imageaccent7" presStyleCnt="0"/>
      <dgm:spPr/>
    </dgm:pt>
    <dgm:pt modelId="{11C2AE94-1305-464B-AA02-A45FB56E7BDC}" type="pres">
      <dgm:prSet presAssocID="{05A07844-1B71-47EB-95C9-8BA9CDD0FCD4}" presName="accentRepeatNode" presStyleLbl="solidAlignAcc1" presStyleIdx="13" presStyleCnt="24"/>
      <dgm:spPr/>
    </dgm:pt>
    <dgm:pt modelId="{DBA8BCE5-7D7F-44AE-9243-54C38FE33542}" type="pres">
      <dgm:prSet presAssocID="{C34F9B13-BB9A-4372-8DB9-80965523BED0}" presName="text8" presStyleCnt="0"/>
      <dgm:spPr/>
    </dgm:pt>
    <dgm:pt modelId="{C72B8585-8035-4A9C-8B78-E1A18EFD9ADC}" type="pres">
      <dgm:prSet presAssocID="{C34F9B13-BB9A-4372-8DB9-80965523BED0}" presName="textRepeatNode" presStyleLbl="alignNode1" presStyleIdx="7" presStyleCnt="12">
        <dgm:presLayoutVars>
          <dgm:chMax val="0"/>
          <dgm:chPref val="0"/>
          <dgm:bulletEnabled val="1"/>
        </dgm:presLayoutVars>
      </dgm:prSet>
      <dgm:spPr/>
    </dgm:pt>
    <dgm:pt modelId="{7D402CA2-E8E8-4201-B482-BE1EFBC66DDE}" type="pres">
      <dgm:prSet presAssocID="{C34F9B13-BB9A-4372-8DB9-80965523BED0}" presName="textaccent8" presStyleCnt="0"/>
      <dgm:spPr/>
    </dgm:pt>
    <dgm:pt modelId="{DE31F60C-A57C-437E-A9F4-91DB6F0317DE}" type="pres">
      <dgm:prSet presAssocID="{C34F9B13-BB9A-4372-8DB9-80965523BED0}" presName="accentRepeatNode" presStyleLbl="solidAlignAcc1" presStyleIdx="14" presStyleCnt="24"/>
      <dgm:spPr/>
    </dgm:pt>
    <dgm:pt modelId="{6234D774-56AC-4F74-9539-C68D62916613}" type="pres">
      <dgm:prSet presAssocID="{1E85E39C-3A21-42DD-8183-A50D999FAFDC}" presName="image8" presStyleCnt="0"/>
      <dgm:spPr/>
    </dgm:pt>
    <dgm:pt modelId="{CD6C2311-EF4E-4BC9-AC51-BB7ED4CCF2C4}" type="pres">
      <dgm:prSet presAssocID="{1E85E39C-3A21-42DD-8183-A50D999FAFDC}" presName="imageRepeatNode" presStyleLbl="alignAcc1" presStyleIdx="7" presStyleCnt="12"/>
      <dgm:spPr/>
    </dgm:pt>
    <dgm:pt modelId="{B70E74BC-7859-44A3-9C5F-9222D544509F}" type="pres">
      <dgm:prSet presAssocID="{1E85E39C-3A21-42DD-8183-A50D999FAFDC}" presName="imageaccent8" presStyleCnt="0"/>
      <dgm:spPr/>
    </dgm:pt>
    <dgm:pt modelId="{36B40D05-6A64-4920-8FC5-0B1E4CDC2C20}" type="pres">
      <dgm:prSet presAssocID="{1E85E39C-3A21-42DD-8183-A50D999FAFDC}" presName="accentRepeatNode" presStyleLbl="solidAlignAcc1" presStyleIdx="15" presStyleCnt="24"/>
      <dgm:spPr/>
    </dgm:pt>
    <dgm:pt modelId="{8427AC1D-EF6D-4AD1-ACFB-49FE61C387DC}" type="pres">
      <dgm:prSet presAssocID="{97DA582C-FF02-47B8-9027-F25130116AB8}" presName="text9" presStyleCnt="0"/>
      <dgm:spPr/>
    </dgm:pt>
    <dgm:pt modelId="{0D3B501C-3B54-46D9-85B2-7382A1E7D1AC}" type="pres">
      <dgm:prSet presAssocID="{97DA582C-FF02-47B8-9027-F25130116AB8}" presName="textRepeatNode" presStyleLbl="alignNode1" presStyleIdx="8" presStyleCnt="12">
        <dgm:presLayoutVars>
          <dgm:chMax val="0"/>
          <dgm:chPref val="0"/>
          <dgm:bulletEnabled val="1"/>
        </dgm:presLayoutVars>
      </dgm:prSet>
      <dgm:spPr/>
    </dgm:pt>
    <dgm:pt modelId="{0B004248-0416-4BA9-8FB5-345262D097B2}" type="pres">
      <dgm:prSet presAssocID="{97DA582C-FF02-47B8-9027-F25130116AB8}" presName="textaccent9" presStyleCnt="0"/>
      <dgm:spPr/>
    </dgm:pt>
    <dgm:pt modelId="{3E2485BC-51BF-47CB-A223-7CBE25CCC4D0}" type="pres">
      <dgm:prSet presAssocID="{97DA582C-FF02-47B8-9027-F25130116AB8}" presName="accentRepeatNode" presStyleLbl="solidAlignAcc1" presStyleIdx="16" presStyleCnt="24"/>
      <dgm:spPr/>
    </dgm:pt>
    <dgm:pt modelId="{34124609-6B99-43E3-8D4C-C58E490BFC85}" type="pres">
      <dgm:prSet presAssocID="{48FE050C-615A-4159-B39E-1956D5C0CD92}" presName="image9" presStyleCnt="0"/>
      <dgm:spPr/>
    </dgm:pt>
    <dgm:pt modelId="{88381CAA-21C6-4FE0-A075-8B78D65BEE3F}" type="pres">
      <dgm:prSet presAssocID="{48FE050C-615A-4159-B39E-1956D5C0CD92}" presName="imageRepeatNode" presStyleLbl="alignAcc1" presStyleIdx="8" presStyleCnt="12"/>
      <dgm:spPr/>
    </dgm:pt>
    <dgm:pt modelId="{0EAD71C4-5B41-43CB-ADCA-E5A8B214BC18}" type="pres">
      <dgm:prSet presAssocID="{48FE050C-615A-4159-B39E-1956D5C0CD92}" presName="imageaccent9" presStyleCnt="0"/>
      <dgm:spPr/>
    </dgm:pt>
    <dgm:pt modelId="{CA2776E4-8D3A-4C31-ACAB-D84A921B533F}" type="pres">
      <dgm:prSet presAssocID="{48FE050C-615A-4159-B39E-1956D5C0CD92}" presName="accentRepeatNode" presStyleLbl="solidAlignAcc1" presStyleIdx="17" presStyleCnt="24"/>
      <dgm:spPr/>
    </dgm:pt>
    <dgm:pt modelId="{9E381A6F-C23D-4EF3-B53B-EED13A3CD005}" type="pres">
      <dgm:prSet presAssocID="{80439B3A-383E-4168-9108-647A56D87114}" presName="text10" presStyleCnt="0"/>
      <dgm:spPr/>
    </dgm:pt>
    <dgm:pt modelId="{41123A3D-F1BE-4959-90EE-EC9DA6B8C0DB}" type="pres">
      <dgm:prSet presAssocID="{80439B3A-383E-4168-9108-647A56D87114}" presName="textRepeatNode" presStyleLbl="alignNode1" presStyleIdx="9" presStyleCnt="12">
        <dgm:presLayoutVars>
          <dgm:chMax val="0"/>
          <dgm:chPref val="0"/>
          <dgm:bulletEnabled val="1"/>
        </dgm:presLayoutVars>
      </dgm:prSet>
      <dgm:spPr/>
    </dgm:pt>
    <dgm:pt modelId="{71D776DC-3C3A-4689-B59F-AD5A20B5DDEE}" type="pres">
      <dgm:prSet presAssocID="{80439B3A-383E-4168-9108-647A56D87114}" presName="textaccent10" presStyleCnt="0"/>
      <dgm:spPr/>
    </dgm:pt>
    <dgm:pt modelId="{42E5075B-A622-4A4D-B368-E440D1A3DA92}" type="pres">
      <dgm:prSet presAssocID="{80439B3A-383E-4168-9108-647A56D87114}" presName="accentRepeatNode" presStyleLbl="solidAlignAcc1" presStyleIdx="18" presStyleCnt="24"/>
      <dgm:spPr/>
    </dgm:pt>
    <dgm:pt modelId="{F02A99FF-5786-402F-AED8-CA9B9A63EFC6}" type="pres">
      <dgm:prSet presAssocID="{81B8116C-5F8F-47CE-8633-5A219A979720}" presName="image10" presStyleCnt="0"/>
      <dgm:spPr/>
    </dgm:pt>
    <dgm:pt modelId="{A864F30E-5F84-4397-A376-E01A7B230288}" type="pres">
      <dgm:prSet presAssocID="{81B8116C-5F8F-47CE-8633-5A219A979720}" presName="imageRepeatNode" presStyleLbl="alignAcc1" presStyleIdx="9" presStyleCnt="12"/>
      <dgm:spPr/>
    </dgm:pt>
    <dgm:pt modelId="{CD32E740-CD31-475F-9BA4-C982DED2288E}" type="pres">
      <dgm:prSet presAssocID="{81B8116C-5F8F-47CE-8633-5A219A979720}" presName="imageaccent10" presStyleCnt="0"/>
      <dgm:spPr/>
    </dgm:pt>
    <dgm:pt modelId="{6B62D7E0-059B-4005-8CBE-96C7048E9055}" type="pres">
      <dgm:prSet presAssocID="{81B8116C-5F8F-47CE-8633-5A219A979720}" presName="accentRepeatNode" presStyleLbl="solidAlignAcc1" presStyleIdx="19" presStyleCnt="24"/>
      <dgm:spPr/>
    </dgm:pt>
    <dgm:pt modelId="{EBF1A9DE-5148-44F3-A3A2-1D73B9AA28EC}" type="pres">
      <dgm:prSet presAssocID="{B92E7138-4A9E-479C-AED8-7FD2A4CC5743}" presName="text11" presStyleCnt="0"/>
      <dgm:spPr/>
    </dgm:pt>
    <dgm:pt modelId="{856B7704-7177-4EE4-9AEF-A05322795F8E}" type="pres">
      <dgm:prSet presAssocID="{B92E7138-4A9E-479C-AED8-7FD2A4CC5743}" presName="textRepeatNode" presStyleLbl="alignNode1" presStyleIdx="10" presStyleCnt="12">
        <dgm:presLayoutVars>
          <dgm:chMax val="0"/>
          <dgm:chPref val="0"/>
          <dgm:bulletEnabled val="1"/>
        </dgm:presLayoutVars>
      </dgm:prSet>
      <dgm:spPr/>
    </dgm:pt>
    <dgm:pt modelId="{6FE1D499-DE18-43E8-8328-5667A879F3BF}" type="pres">
      <dgm:prSet presAssocID="{B92E7138-4A9E-479C-AED8-7FD2A4CC5743}" presName="textaccent11" presStyleCnt="0"/>
      <dgm:spPr/>
    </dgm:pt>
    <dgm:pt modelId="{AB73FC3E-FAFA-4CF2-BE92-C7AC7B3C3F73}" type="pres">
      <dgm:prSet presAssocID="{B92E7138-4A9E-479C-AED8-7FD2A4CC5743}" presName="accentRepeatNode" presStyleLbl="solidAlignAcc1" presStyleIdx="20" presStyleCnt="24"/>
      <dgm:spPr/>
    </dgm:pt>
    <dgm:pt modelId="{41025BE1-9D4F-4700-9997-78823D5937F8}" type="pres">
      <dgm:prSet presAssocID="{BE82613A-A52B-411C-A203-AD528B058B0D}" presName="image11" presStyleCnt="0"/>
      <dgm:spPr/>
    </dgm:pt>
    <dgm:pt modelId="{1083D638-B649-4C52-AC0E-DBE6AC25F83B}" type="pres">
      <dgm:prSet presAssocID="{BE82613A-A52B-411C-A203-AD528B058B0D}" presName="imageRepeatNode" presStyleLbl="alignAcc1" presStyleIdx="10" presStyleCnt="12"/>
      <dgm:spPr/>
    </dgm:pt>
    <dgm:pt modelId="{FCA622F5-25A1-42E7-B5D5-9E3C3F91D27F}" type="pres">
      <dgm:prSet presAssocID="{BE82613A-A52B-411C-A203-AD528B058B0D}" presName="imageaccent11" presStyleCnt="0"/>
      <dgm:spPr/>
    </dgm:pt>
    <dgm:pt modelId="{ABE5C307-12B7-4887-B5CB-B78C339DACEE}" type="pres">
      <dgm:prSet presAssocID="{BE82613A-A52B-411C-A203-AD528B058B0D}" presName="accentRepeatNode" presStyleLbl="solidAlignAcc1" presStyleIdx="21" presStyleCnt="24"/>
      <dgm:spPr/>
    </dgm:pt>
    <dgm:pt modelId="{6312748C-F151-44F9-BFE2-A1EE91BA3C9B}" type="pres">
      <dgm:prSet presAssocID="{F3A6BAF7-60F3-43A6-86B9-890693DEDADA}" presName="text12" presStyleCnt="0"/>
      <dgm:spPr/>
    </dgm:pt>
    <dgm:pt modelId="{69B1B530-CF97-449D-9F0B-86F216DD5867}" type="pres">
      <dgm:prSet presAssocID="{F3A6BAF7-60F3-43A6-86B9-890693DEDADA}" presName="textRepeatNode" presStyleLbl="alignNode1" presStyleIdx="11" presStyleCnt="12">
        <dgm:presLayoutVars>
          <dgm:chMax val="0"/>
          <dgm:chPref val="0"/>
          <dgm:bulletEnabled val="1"/>
        </dgm:presLayoutVars>
      </dgm:prSet>
      <dgm:spPr/>
    </dgm:pt>
    <dgm:pt modelId="{1D40B1FA-C2CC-4DE3-83BF-A4F38B69A3DE}" type="pres">
      <dgm:prSet presAssocID="{F3A6BAF7-60F3-43A6-86B9-890693DEDADA}" presName="textaccent12" presStyleCnt="0"/>
      <dgm:spPr/>
    </dgm:pt>
    <dgm:pt modelId="{F2604FD5-224C-4509-9B09-C4D580608F1D}" type="pres">
      <dgm:prSet presAssocID="{F3A6BAF7-60F3-43A6-86B9-890693DEDADA}" presName="accentRepeatNode" presStyleLbl="solidAlignAcc1" presStyleIdx="22" presStyleCnt="24"/>
      <dgm:spPr/>
    </dgm:pt>
    <dgm:pt modelId="{B712E903-CF25-49E4-80B6-D6B47583E50F}" type="pres">
      <dgm:prSet presAssocID="{42EE9402-C261-4E56-8EAD-90B17F35779D}" presName="image12" presStyleCnt="0"/>
      <dgm:spPr/>
    </dgm:pt>
    <dgm:pt modelId="{8693C072-ED2E-4A37-B8F6-6A723AA1D7FB}" type="pres">
      <dgm:prSet presAssocID="{42EE9402-C261-4E56-8EAD-90B17F35779D}" presName="imageRepeatNode" presStyleLbl="alignAcc1" presStyleIdx="11" presStyleCnt="12"/>
      <dgm:spPr/>
    </dgm:pt>
    <dgm:pt modelId="{05146720-39B3-476B-A1AE-1EE0F332B061}" type="pres">
      <dgm:prSet presAssocID="{42EE9402-C261-4E56-8EAD-90B17F35779D}" presName="imageaccent12" presStyleCnt="0"/>
      <dgm:spPr/>
    </dgm:pt>
    <dgm:pt modelId="{493533F9-7DB1-41ED-B6CE-A2702EDD44BB}" type="pres">
      <dgm:prSet presAssocID="{42EE9402-C261-4E56-8EAD-90B17F35779D}" presName="accentRepeatNode" presStyleLbl="solidAlignAcc1" presStyleIdx="23" presStyleCnt="24"/>
      <dgm:spPr/>
    </dgm:pt>
  </dgm:ptLst>
  <dgm:cxnLst>
    <dgm:cxn modelId="{7A4EEE00-3A93-42D0-8F86-F234A34E1D79}" srcId="{91F0301C-0330-42E2-B839-F69C10084577}" destId="{269CAB68-4913-4C0C-AD80-BA63433B9F1B}" srcOrd="0" destOrd="0" parTransId="{E285CD2B-DBFA-46B2-94E8-FA9708528B1D}" sibTransId="{AF635AAF-AC21-40F1-8882-8EDA61E6111F}"/>
    <dgm:cxn modelId="{9005D209-E381-4F6C-A68E-674023D4D2E5}" type="presOf" srcId="{97DA582C-FF02-47B8-9027-F25130116AB8}" destId="{0D3B501C-3B54-46D9-85B2-7382A1E7D1AC}" srcOrd="0" destOrd="0" presId="urn:microsoft.com/office/officeart/2008/layout/HexagonCluster"/>
    <dgm:cxn modelId="{5E66600F-4FFC-46B2-B2EB-F2795F3C175C}" type="presOf" srcId="{91F0301C-0330-42E2-B839-F69C10084577}" destId="{60EC8246-3C01-4180-A887-F2A0C8DEF486}" srcOrd="0" destOrd="0" presId="urn:microsoft.com/office/officeart/2008/layout/HexagonCluster"/>
    <dgm:cxn modelId="{DBB2A01D-C4FB-4CFD-99AB-423BC0163F59}" type="presOf" srcId="{C34F9B13-BB9A-4372-8DB9-80965523BED0}" destId="{C72B8585-8035-4A9C-8B78-E1A18EFD9ADC}" srcOrd="0" destOrd="0" presId="urn:microsoft.com/office/officeart/2008/layout/HexagonCluster"/>
    <dgm:cxn modelId="{A1D7A524-2657-41FE-99B7-9386FF48164F}" type="presOf" srcId="{D9505DD2-B852-409E-9B90-92A87D8C99FD}" destId="{B62488AB-DF58-4AC1-96C0-47A247D798C0}" srcOrd="0" destOrd="0" presId="urn:microsoft.com/office/officeart/2008/layout/HexagonCluster"/>
    <dgm:cxn modelId="{2C958327-C206-41DF-BDAC-1AA22ECB0305}" type="presOf" srcId="{2D61F246-6CA4-4FAF-8207-BE86F5DF7232}" destId="{EF43F869-B2A6-4249-89F3-FFEDB14B7F66}" srcOrd="0" destOrd="0" presId="urn:microsoft.com/office/officeart/2008/layout/HexagonCluster"/>
    <dgm:cxn modelId="{5B76B62F-8757-4825-AAA8-FF2D3B65AED0}" srcId="{91F0301C-0330-42E2-B839-F69C10084577}" destId="{C34F9B13-BB9A-4372-8DB9-80965523BED0}" srcOrd="7" destOrd="0" parTransId="{045938BE-6B86-4DDD-8248-B9945220058C}" sibTransId="{1E85E39C-3A21-42DD-8183-A50D999FAFDC}"/>
    <dgm:cxn modelId="{A6DE8F30-3E9B-4E05-B14B-8D0C72CC949F}" type="presOf" srcId="{269CAB68-4913-4C0C-AD80-BA63433B9F1B}" destId="{033F3E9A-1954-4B7C-A2E9-A9D5F39D464E}" srcOrd="0" destOrd="0" presId="urn:microsoft.com/office/officeart/2008/layout/HexagonCluster"/>
    <dgm:cxn modelId="{48F35034-08E6-4715-9106-AC2757D8CDCA}" srcId="{91F0301C-0330-42E2-B839-F69C10084577}" destId="{80439B3A-383E-4168-9108-647A56D87114}" srcOrd="9" destOrd="0" parTransId="{9F39931E-6397-4E6D-8F05-EA7D7130308A}" sibTransId="{81B8116C-5F8F-47CE-8633-5A219A979720}"/>
    <dgm:cxn modelId="{97AD4B35-46A6-4818-8994-7CF5E4AE2BCF}" type="presOf" srcId="{2276E753-718D-43D4-92FF-4E10C38274AB}" destId="{1D776CB0-4CD7-4CBB-BBA7-BE8029627F38}" srcOrd="0" destOrd="0" presId="urn:microsoft.com/office/officeart/2008/layout/HexagonCluster"/>
    <dgm:cxn modelId="{16C3DD40-7AF0-452E-BCA7-B9B849D9C19F}" srcId="{91F0301C-0330-42E2-B839-F69C10084577}" destId="{B9B2C3CF-FC78-40A7-9C05-CF8250776AF0}" srcOrd="2" destOrd="0" parTransId="{DBDF9D08-CD48-4C6A-ABC4-BB18353E3DC1}" sibTransId="{D9505DD2-B852-409E-9B90-92A87D8C99FD}"/>
    <dgm:cxn modelId="{359A215C-FBBB-4F0D-8D1D-F52BB6BAC3AB}" srcId="{91F0301C-0330-42E2-B839-F69C10084577}" destId="{2D61F246-6CA4-4FAF-8207-BE86F5DF7232}" srcOrd="5" destOrd="0" parTransId="{CC9FD17D-73B7-4658-A704-9CA5E5AB7C20}" sibTransId="{D356BFE7-D3B6-482B-A177-23D447AFE23F}"/>
    <dgm:cxn modelId="{65CEFB5E-579A-45BC-AF46-C8BB76340C4C}" type="presOf" srcId="{ABB08BBF-A709-4222-8EEB-2A6528DD909C}" destId="{8AFDA1FF-47E9-4340-A043-0B5BF48E51C0}" srcOrd="0" destOrd="0" presId="urn:microsoft.com/office/officeart/2008/layout/HexagonCluster"/>
    <dgm:cxn modelId="{217CB362-5017-468A-A529-A6E302160A60}" type="presOf" srcId="{81B8116C-5F8F-47CE-8633-5A219A979720}" destId="{A864F30E-5F84-4397-A376-E01A7B230288}" srcOrd="0" destOrd="0" presId="urn:microsoft.com/office/officeart/2008/layout/HexagonCluster"/>
    <dgm:cxn modelId="{7F528463-3C81-4358-A0A8-1BAB7908092D}" srcId="{91F0301C-0330-42E2-B839-F69C10084577}" destId="{ABB08BBF-A709-4222-8EEB-2A6528DD909C}" srcOrd="4" destOrd="0" parTransId="{6A09BB1E-0B22-4958-AEFF-7D5B1E351200}" sibTransId="{6042C8F3-2659-4B23-A396-BAEF49F0EA58}"/>
    <dgm:cxn modelId="{A49BAF43-F5A2-460C-9A63-EA351F9F31AA}" type="presOf" srcId="{D356BFE7-D3B6-482B-A177-23D447AFE23F}" destId="{9C4D91A5-1C91-4D4F-A37B-ED52B4339791}" srcOrd="0" destOrd="0" presId="urn:microsoft.com/office/officeart/2008/layout/HexagonCluster"/>
    <dgm:cxn modelId="{90560564-84A8-438B-9724-4033817C298A}" type="presOf" srcId="{6042C8F3-2659-4B23-A396-BAEF49F0EA58}" destId="{0D405A48-8D46-4091-93FE-15BC169CB9A9}" srcOrd="0" destOrd="0" presId="urn:microsoft.com/office/officeart/2008/layout/HexagonCluster"/>
    <dgm:cxn modelId="{E8FEF844-AEFB-4F32-87BB-8485E01911F8}" type="presOf" srcId="{05A07844-1B71-47EB-95C9-8BA9CDD0FCD4}" destId="{84771E97-11B3-4221-AF66-E1934336DC58}" srcOrd="0" destOrd="0" presId="urn:microsoft.com/office/officeart/2008/layout/HexagonCluster"/>
    <dgm:cxn modelId="{AA1E9F67-C700-485B-AC78-F263D3C5B8C7}" type="presOf" srcId="{B92E7138-4A9E-479C-AED8-7FD2A4CC5743}" destId="{856B7704-7177-4EE4-9AEF-A05322795F8E}" srcOrd="0" destOrd="0" presId="urn:microsoft.com/office/officeart/2008/layout/HexagonCluster"/>
    <dgm:cxn modelId="{A2029C49-9CA1-4BF4-B677-4D165FC9505C}" type="presOf" srcId="{80439B3A-383E-4168-9108-647A56D87114}" destId="{41123A3D-F1BE-4959-90EE-EC9DA6B8C0DB}" srcOrd="0" destOrd="0" presId="urn:microsoft.com/office/officeart/2008/layout/HexagonCluster"/>
    <dgm:cxn modelId="{C9EFBF71-7C97-4844-838D-9163871D239F}" srcId="{91F0301C-0330-42E2-B839-F69C10084577}" destId="{2276E753-718D-43D4-92FF-4E10C38274AB}" srcOrd="6" destOrd="0" parTransId="{7352B11C-1102-4828-9C8B-07178931B38F}" sibTransId="{05A07844-1B71-47EB-95C9-8BA9CDD0FCD4}"/>
    <dgm:cxn modelId="{D0D37F76-EB3A-4804-9430-7749381437EB}" type="presOf" srcId="{AF635AAF-AC21-40F1-8882-8EDA61E6111F}" destId="{A2457632-1936-4B2F-B27E-71611980F29A}" srcOrd="0" destOrd="0" presId="urn:microsoft.com/office/officeart/2008/layout/HexagonCluster"/>
    <dgm:cxn modelId="{B1689558-818F-446E-B88D-0130116FE237}" srcId="{91F0301C-0330-42E2-B839-F69C10084577}" destId="{B92E7138-4A9E-479C-AED8-7FD2A4CC5743}" srcOrd="10" destOrd="0" parTransId="{7326917C-DEB7-4CCC-B894-A046CDC3E6E8}" sibTransId="{BE82613A-A52B-411C-A203-AD528B058B0D}"/>
    <dgm:cxn modelId="{337BF887-776F-491A-AB27-837F0235F3AF}" srcId="{91F0301C-0330-42E2-B839-F69C10084577}" destId="{FC39C722-8ADF-493C-B904-654214C3751C}" srcOrd="1" destOrd="0" parTransId="{92712463-1815-44E8-AC5C-7E9464090A7D}" sibTransId="{79711482-D772-4CEE-A6B5-D6F95A7B95ED}"/>
    <dgm:cxn modelId="{CE9B8C89-81BE-41FF-84C4-B1BAF9498B45}" type="presOf" srcId="{F3A6BAF7-60F3-43A6-86B9-890693DEDADA}" destId="{69B1B530-CF97-449D-9F0B-86F216DD5867}" srcOrd="0" destOrd="0" presId="urn:microsoft.com/office/officeart/2008/layout/HexagonCluster"/>
    <dgm:cxn modelId="{8A781592-99FB-4A7B-A714-0F8C94A101B2}" type="presOf" srcId="{48FE050C-615A-4159-B39E-1956D5C0CD92}" destId="{88381CAA-21C6-4FE0-A075-8B78D65BEE3F}" srcOrd="0" destOrd="0" presId="urn:microsoft.com/office/officeart/2008/layout/HexagonCluster"/>
    <dgm:cxn modelId="{70C09CA1-8167-43D9-8D98-7B1209CCE131}" srcId="{91F0301C-0330-42E2-B839-F69C10084577}" destId="{F3A6BAF7-60F3-43A6-86B9-890693DEDADA}" srcOrd="11" destOrd="0" parTransId="{E9E08477-8352-4A9B-81C5-2E39E26EE114}" sibTransId="{42EE9402-C261-4E56-8EAD-90B17F35779D}"/>
    <dgm:cxn modelId="{256734A5-B7DC-404B-B009-9D8652E12402}" srcId="{91F0301C-0330-42E2-B839-F69C10084577}" destId="{D73B84E0-6FE7-4E9E-9213-5BD7BA0AF05C}" srcOrd="3" destOrd="0" parTransId="{6C276928-A98F-4B86-97EA-A98DEE79C461}" sibTransId="{3DE7CDE8-B6C4-4295-A3B3-A498A2FDADA1}"/>
    <dgm:cxn modelId="{F4A206A6-2F13-482B-89EC-47062A3A89A0}" type="presOf" srcId="{D73B84E0-6FE7-4E9E-9213-5BD7BA0AF05C}" destId="{DEF7E3D9-FF5E-449E-B84E-246DE7C98B26}" srcOrd="0" destOrd="0" presId="urn:microsoft.com/office/officeart/2008/layout/HexagonCluster"/>
    <dgm:cxn modelId="{5005DCAA-C332-4CB5-A0B2-C0C93DB45F00}" srcId="{91F0301C-0330-42E2-B839-F69C10084577}" destId="{97DA582C-FF02-47B8-9027-F25130116AB8}" srcOrd="8" destOrd="0" parTransId="{9C287958-4F1A-4A1E-ACFD-CA23D00B8DA0}" sibTransId="{48FE050C-615A-4159-B39E-1956D5C0CD92}"/>
    <dgm:cxn modelId="{061C68DA-0B78-428A-B586-49BB91C9A3C1}" type="presOf" srcId="{FC39C722-8ADF-493C-B904-654214C3751C}" destId="{CDE2910C-F672-423F-9DD9-C4C0B59D0982}" srcOrd="0" destOrd="0" presId="urn:microsoft.com/office/officeart/2008/layout/HexagonCluster"/>
    <dgm:cxn modelId="{0BEC3FE9-D6FA-4CD1-8A5C-A2FA96EFFCDE}" type="presOf" srcId="{3DE7CDE8-B6C4-4295-A3B3-A498A2FDADA1}" destId="{275E053D-3418-42EB-8CB2-D22BD9062E39}" srcOrd="0" destOrd="0" presId="urn:microsoft.com/office/officeart/2008/layout/HexagonCluster"/>
    <dgm:cxn modelId="{CBFC16ED-C966-4188-BF1F-7DEC4AEBDB72}" type="presOf" srcId="{B9B2C3CF-FC78-40A7-9C05-CF8250776AF0}" destId="{8695BC6F-5A83-448F-993A-29BB616AD93B}" srcOrd="0" destOrd="0" presId="urn:microsoft.com/office/officeart/2008/layout/HexagonCluster"/>
    <dgm:cxn modelId="{E7DBFBF0-8E44-4E9E-806B-749F2B02E47D}" type="presOf" srcId="{1E85E39C-3A21-42DD-8183-A50D999FAFDC}" destId="{CD6C2311-EF4E-4BC9-AC51-BB7ED4CCF2C4}" srcOrd="0" destOrd="0" presId="urn:microsoft.com/office/officeart/2008/layout/HexagonCluster"/>
    <dgm:cxn modelId="{D0CB0FF1-F2EB-419D-800A-1EC6211957EC}" type="presOf" srcId="{79711482-D772-4CEE-A6B5-D6F95A7B95ED}" destId="{1B3A62AF-EB23-4F0B-BD2C-664F10B2306C}" srcOrd="0" destOrd="0" presId="urn:microsoft.com/office/officeart/2008/layout/HexagonCluster"/>
    <dgm:cxn modelId="{1CE3B1F6-1D34-4CAF-82A3-864B9F5915C6}" type="presOf" srcId="{42EE9402-C261-4E56-8EAD-90B17F35779D}" destId="{8693C072-ED2E-4A37-B8F6-6A723AA1D7FB}" srcOrd="0" destOrd="0" presId="urn:microsoft.com/office/officeart/2008/layout/HexagonCluster"/>
    <dgm:cxn modelId="{EA115DFE-EDDE-489A-B3BF-D404627B5258}" type="presOf" srcId="{BE82613A-A52B-411C-A203-AD528B058B0D}" destId="{1083D638-B649-4C52-AC0E-DBE6AC25F83B}" srcOrd="0" destOrd="0" presId="urn:microsoft.com/office/officeart/2008/layout/HexagonCluster"/>
    <dgm:cxn modelId="{EDA0E7FB-D074-4A3E-9BC5-242B75562826}" type="presParOf" srcId="{60EC8246-3C01-4180-A887-F2A0C8DEF486}" destId="{6F7478B8-009C-44EB-8C2E-17DC9E2B2939}" srcOrd="0" destOrd="0" presId="urn:microsoft.com/office/officeart/2008/layout/HexagonCluster"/>
    <dgm:cxn modelId="{2AA80C95-AC9A-4F78-8D20-E775452B15D9}" type="presParOf" srcId="{6F7478B8-009C-44EB-8C2E-17DC9E2B2939}" destId="{033F3E9A-1954-4B7C-A2E9-A9D5F39D464E}" srcOrd="0" destOrd="0" presId="urn:microsoft.com/office/officeart/2008/layout/HexagonCluster"/>
    <dgm:cxn modelId="{DCE17DF7-9235-4280-AABF-88070E2F1F9F}" type="presParOf" srcId="{60EC8246-3C01-4180-A887-F2A0C8DEF486}" destId="{6ADC0AE2-3F7D-4CF6-9063-27F7165D292B}" srcOrd="1" destOrd="0" presId="urn:microsoft.com/office/officeart/2008/layout/HexagonCluster"/>
    <dgm:cxn modelId="{3F14DDAB-931C-4F23-BBE1-399859DCE657}" type="presParOf" srcId="{6ADC0AE2-3F7D-4CF6-9063-27F7165D292B}" destId="{4008A628-C912-4B72-AE02-3886AC19737D}" srcOrd="0" destOrd="0" presId="urn:microsoft.com/office/officeart/2008/layout/HexagonCluster"/>
    <dgm:cxn modelId="{3CD68A6B-B850-407A-9183-2C51948755E9}" type="presParOf" srcId="{60EC8246-3C01-4180-A887-F2A0C8DEF486}" destId="{4575B547-7F7F-449B-B835-354B3D6B5DCF}" srcOrd="2" destOrd="0" presId="urn:microsoft.com/office/officeart/2008/layout/HexagonCluster"/>
    <dgm:cxn modelId="{FA5412DF-AFBE-458C-B2A0-C705582298EF}" type="presParOf" srcId="{4575B547-7F7F-449B-B835-354B3D6B5DCF}" destId="{A2457632-1936-4B2F-B27E-71611980F29A}" srcOrd="0" destOrd="0" presId="urn:microsoft.com/office/officeart/2008/layout/HexagonCluster"/>
    <dgm:cxn modelId="{E4B10926-EFBC-4B63-A37B-BC6E141685ED}" type="presParOf" srcId="{60EC8246-3C01-4180-A887-F2A0C8DEF486}" destId="{0AB76564-3C5B-4466-BF7C-BF1221FF63AB}" srcOrd="3" destOrd="0" presId="urn:microsoft.com/office/officeart/2008/layout/HexagonCluster"/>
    <dgm:cxn modelId="{13639412-F406-423E-B866-9ED6764C84A0}" type="presParOf" srcId="{0AB76564-3C5B-4466-BF7C-BF1221FF63AB}" destId="{39174858-FFE7-4699-9356-1D632B20C4A5}" srcOrd="0" destOrd="0" presId="urn:microsoft.com/office/officeart/2008/layout/HexagonCluster"/>
    <dgm:cxn modelId="{4942FC0F-B346-4707-A76A-7F4C2294E8FC}" type="presParOf" srcId="{60EC8246-3C01-4180-A887-F2A0C8DEF486}" destId="{25178D92-5431-4411-ABF7-906A2DEC3EC7}" srcOrd="4" destOrd="0" presId="urn:microsoft.com/office/officeart/2008/layout/HexagonCluster"/>
    <dgm:cxn modelId="{2B06C562-F471-4107-BB46-B7B3C7DEF3FF}" type="presParOf" srcId="{25178D92-5431-4411-ABF7-906A2DEC3EC7}" destId="{CDE2910C-F672-423F-9DD9-C4C0B59D0982}" srcOrd="0" destOrd="0" presId="urn:microsoft.com/office/officeart/2008/layout/HexagonCluster"/>
    <dgm:cxn modelId="{0DD869A3-F398-494F-B2F3-2767249514A5}" type="presParOf" srcId="{60EC8246-3C01-4180-A887-F2A0C8DEF486}" destId="{07092DBF-9978-464C-9915-270CF656A835}" srcOrd="5" destOrd="0" presId="urn:microsoft.com/office/officeart/2008/layout/HexagonCluster"/>
    <dgm:cxn modelId="{42AE7156-FF78-4D72-BB27-A894CBFE404D}" type="presParOf" srcId="{07092DBF-9978-464C-9915-270CF656A835}" destId="{A17B0F8B-05E5-4A9A-9CAD-B98FBA9E14E5}" srcOrd="0" destOrd="0" presId="urn:microsoft.com/office/officeart/2008/layout/HexagonCluster"/>
    <dgm:cxn modelId="{9A6FBA93-5C18-470C-AC65-41147B11F51A}" type="presParOf" srcId="{60EC8246-3C01-4180-A887-F2A0C8DEF486}" destId="{4B2ED3AF-E2AB-488F-A10F-D891E04507D2}" srcOrd="6" destOrd="0" presId="urn:microsoft.com/office/officeart/2008/layout/HexagonCluster"/>
    <dgm:cxn modelId="{19082B34-AA8E-4225-AAD6-576643073484}" type="presParOf" srcId="{4B2ED3AF-E2AB-488F-A10F-D891E04507D2}" destId="{1B3A62AF-EB23-4F0B-BD2C-664F10B2306C}" srcOrd="0" destOrd="0" presId="urn:microsoft.com/office/officeart/2008/layout/HexagonCluster"/>
    <dgm:cxn modelId="{87B9EB99-D335-4313-A36B-56AD39B71B0F}" type="presParOf" srcId="{60EC8246-3C01-4180-A887-F2A0C8DEF486}" destId="{36B30035-1887-4621-96B9-FF33DA4C5B44}" srcOrd="7" destOrd="0" presId="urn:microsoft.com/office/officeart/2008/layout/HexagonCluster"/>
    <dgm:cxn modelId="{B524616A-4F4C-4E7D-B83E-1BBC461D52B6}" type="presParOf" srcId="{36B30035-1887-4621-96B9-FF33DA4C5B44}" destId="{D697C7BC-2BE9-45B7-9221-A46508B64E1B}" srcOrd="0" destOrd="0" presId="urn:microsoft.com/office/officeart/2008/layout/HexagonCluster"/>
    <dgm:cxn modelId="{4371A534-4B14-42BA-9603-CC0EF2BF6BE5}" type="presParOf" srcId="{60EC8246-3C01-4180-A887-F2A0C8DEF486}" destId="{2D486448-EC26-409E-86C6-921ED34566F7}" srcOrd="8" destOrd="0" presId="urn:microsoft.com/office/officeart/2008/layout/HexagonCluster"/>
    <dgm:cxn modelId="{387EF0D0-37BC-4A04-A268-707301BAEEDD}" type="presParOf" srcId="{2D486448-EC26-409E-86C6-921ED34566F7}" destId="{8695BC6F-5A83-448F-993A-29BB616AD93B}" srcOrd="0" destOrd="0" presId="urn:microsoft.com/office/officeart/2008/layout/HexagonCluster"/>
    <dgm:cxn modelId="{3B9D629F-6803-4B3F-A43F-D7EE4AC9CAB6}" type="presParOf" srcId="{60EC8246-3C01-4180-A887-F2A0C8DEF486}" destId="{44473941-A0B6-4952-9269-E669EE3458EF}" srcOrd="9" destOrd="0" presId="urn:microsoft.com/office/officeart/2008/layout/HexagonCluster"/>
    <dgm:cxn modelId="{7375201F-A28E-4925-B496-E44E4718D51B}" type="presParOf" srcId="{44473941-A0B6-4952-9269-E669EE3458EF}" destId="{72A1CCEE-28A2-4984-849F-89E8E0B981AC}" srcOrd="0" destOrd="0" presId="urn:microsoft.com/office/officeart/2008/layout/HexagonCluster"/>
    <dgm:cxn modelId="{B4F8C51A-C2C4-45E8-A286-8EE4F27980DA}" type="presParOf" srcId="{60EC8246-3C01-4180-A887-F2A0C8DEF486}" destId="{2A9D8D3F-FA1E-4EDB-9C14-F908D4EAB0DE}" srcOrd="10" destOrd="0" presId="urn:microsoft.com/office/officeart/2008/layout/HexagonCluster"/>
    <dgm:cxn modelId="{31B28DF2-C94C-489B-AEF6-A1990DB5BE1A}" type="presParOf" srcId="{2A9D8D3F-FA1E-4EDB-9C14-F908D4EAB0DE}" destId="{B62488AB-DF58-4AC1-96C0-47A247D798C0}" srcOrd="0" destOrd="0" presId="urn:microsoft.com/office/officeart/2008/layout/HexagonCluster"/>
    <dgm:cxn modelId="{DBA8CB97-E487-4B51-9565-852B38E58A23}" type="presParOf" srcId="{60EC8246-3C01-4180-A887-F2A0C8DEF486}" destId="{34391F86-A754-40F8-8EE3-687C513307E4}" srcOrd="11" destOrd="0" presId="urn:microsoft.com/office/officeart/2008/layout/HexagonCluster"/>
    <dgm:cxn modelId="{00D6EB81-2202-45FE-9EBA-15AF44D64828}" type="presParOf" srcId="{34391F86-A754-40F8-8EE3-687C513307E4}" destId="{403D2A97-F4EB-4482-8E53-35FC3F6A1D67}" srcOrd="0" destOrd="0" presId="urn:microsoft.com/office/officeart/2008/layout/HexagonCluster"/>
    <dgm:cxn modelId="{01F10AFF-612A-472D-9497-14DCCBDC74F2}" type="presParOf" srcId="{60EC8246-3C01-4180-A887-F2A0C8DEF486}" destId="{E3AF529A-D1A4-4D51-91F7-990521EC1918}" srcOrd="12" destOrd="0" presId="urn:microsoft.com/office/officeart/2008/layout/HexagonCluster"/>
    <dgm:cxn modelId="{A118C6AD-FB58-40FD-AC65-48F658EF0245}" type="presParOf" srcId="{E3AF529A-D1A4-4D51-91F7-990521EC1918}" destId="{DEF7E3D9-FF5E-449E-B84E-246DE7C98B26}" srcOrd="0" destOrd="0" presId="urn:microsoft.com/office/officeart/2008/layout/HexagonCluster"/>
    <dgm:cxn modelId="{D08B6702-1932-4B18-8F2A-152EE7ED2F17}" type="presParOf" srcId="{60EC8246-3C01-4180-A887-F2A0C8DEF486}" destId="{F810FA0E-8880-4F79-A054-750B1D576E68}" srcOrd="13" destOrd="0" presId="urn:microsoft.com/office/officeart/2008/layout/HexagonCluster"/>
    <dgm:cxn modelId="{8250932E-3FC5-439F-BC32-31203DA0473A}" type="presParOf" srcId="{F810FA0E-8880-4F79-A054-750B1D576E68}" destId="{4F2EB3C0-96A7-4693-9B55-891A8AF8B7BA}" srcOrd="0" destOrd="0" presId="urn:microsoft.com/office/officeart/2008/layout/HexagonCluster"/>
    <dgm:cxn modelId="{D33E112B-18C3-4EE5-BA05-D849D33B2183}" type="presParOf" srcId="{60EC8246-3C01-4180-A887-F2A0C8DEF486}" destId="{4796F486-F8B5-47D5-BAA6-AE4EF9BAE4DA}" srcOrd="14" destOrd="0" presId="urn:microsoft.com/office/officeart/2008/layout/HexagonCluster"/>
    <dgm:cxn modelId="{CCF98F69-EA24-4A9E-99C6-B0B5062C2656}" type="presParOf" srcId="{4796F486-F8B5-47D5-BAA6-AE4EF9BAE4DA}" destId="{275E053D-3418-42EB-8CB2-D22BD9062E39}" srcOrd="0" destOrd="0" presId="urn:microsoft.com/office/officeart/2008/layout/HexagonCluster"/>
    <dgm:cxn modelId="{655E73EC-E447-4137-889E-AD07E5CA9AEB}" type="presParOf" srcId="{60EC8246-3C01-4180-A887-F2A0C8DEF486}" destId="{3C0F36D0-A67B-4C02-9303-62021F881D05}" srcOrd="15" destOrd="0" presId="urn:microsoft.com/office/officeart/2008/layout/HexagonCluster"/>
    <dgm:cxn modelId="{B7AF5E8E-1D24-45F1-9F96-502EC1C65365}" type="presParOf" srcId="{3C0F36D0-A67B-4C02-9303-62021F881D05}" destId="{019B5021-0C14-4C64-AE0C-051664ED1CB4}" srcOrd="0" destOrd="0" presId="urn:microsoft.com/office/officeart/2008/layout/HexagonCluster"/>
    <dgm:cxn modelId="{2409E6B5-1308-4FF7-9C64-D8B1F3DE33DF}" type="presParOf" srcId="{60EC8246-3C01-4180-A887-F2A0C8DEF486}" destId="{D9CC2DB6-FC50-43C1-BFE1-C33381BF5936}" srcOrd="16" destOrd="0" presId="urn:microsoft.com/office/officeart/2008/layout/HexagonCluster"/>
    <dgm:cxn modelId="{E29D239F-7D6E-4156-B9FA-972B74979DE5}" type="presParOf" srcId="{D9CC2DB6-FC50-43C1-BFE1-C33381BF5936}" destId="{8AFDA1FF-47E9-4340-A043-0B5BF48E51C0}" srcOrd="0" destOrd="0" presId="urn:microsoft.com/office/officeart/2008/layout/HexagonCluster"/>
    <dgm:cxn modelId="{C2720B7E-B165-4041-889B-9149075B903B}" type="presParOf" srcId="{60EC8246-3C01-4180-A887-F2A0C8DEF486}" destId="{2F727F4F-8F61-4E63-A073-349E85751F9F}" srcOrd="17" destOrd="0" presId="urn:microsoft.com/office/officeart/2008/layout/HexagonCluster"/>
    <dgm:cxn modelId="{390E0679-3135-4ECA-98BE-29AB8B3A11CE}" type="presParOf" srcId="{2F727F4F-8F61-4E63-A073-349E85751F9F}" destId="{EE1B4BBE-3D3E-443B-A411-1646BEB789B8}" srcOrd="0" destOrd="0" presId="urn:microsoft.com/office/officeart/2008/layout/HexagonCluster"/>
    <dgm:cxn modelId="{0D3EEE7F-5BF6-4897-BD9A-8F0EE50984ED}" type="presParOf" srcId="{60EC8246-3C01-4180-A887-F2A0C8DEF486}" destId="{7D15D364-D283-4157-99C5-D6CFB90121C2}" srcOrd="18" destOrd="0" presId="urn:microsoft.com/office/officeart/2008/layout/HexagonCluster"/>
    <dgm:cxn modelId="{449F284B-1EF2-4598-BEF1-FB3E1300DEBB}" type="presParOf" srcId="{7D15D364-D283-4157-99C5-D6CFB90121C2}" destId="{0D405A48-8D46-4091-93FE-15BC169CB9A9}" srcOrd="0" destOrd="0" presId="urn:microsoft.com/office/officeart/2008/layout/HexagonCluster"/>
    <dgm:cxn modelId="{8B3419FA-1B79-4208-A855-035E30AC1DEA}" type="presParOf" srcId="{60EC8246-3C01-4180-A887-F2A0C8DEF486}" destId="{85836A00-8D94-454F-B63F-4A319054A1FF}" srcOrd="19" destOrd="0" presId="urn:microsoft.com/office/officeart/2008/layout/HexagonCluster"/>
    <dgm:cxn modelId="{350AA417-3FC6-4E85-9F47-FA9CCEE8E4AC}" type="presParOf" srcId="{85836A00-8D94-454F-B63F-4A319054A1FF}" destId="{A8F200B2-A51E-48DF-8F0F-1AD232FBC46E}" srcOrd="0" destOrd="0" presId="urn:microsoft.com/office/officeart/2008/layout/HexagonCluster"/>
    <dgm:cxn modelId="{F6DC90AB-B7BD-4152-BE0C-2FC43009E75F}" type="presParOf" srcId="{60EC8246-3C01-4180-A887-F2A0C8DEF486}" destId="{FEE4B5F7-5B4A-4B03-AF32-90BB31558837}" srcOrd="20" destOrd="0" presId="urn:microsoft.com/office/officeart/2008/layout/HexagonCluster"/>
    <dgm:cxn modelId="{A80BEE1D-3A36-449E-8F11-15A0FC9FCC6F}" type="presParOf" srcId="{FEE4B5F7-5B4A-4B03-AF32-90BB31558837}" destId="{EF43F869-B2A6-4249-89F3-FFEDB14B7F66}" srcOrd="0" destOrd="0" presId="urn:microsoft.com/office/officeart/2008/layout/HexagonCluster"/>
    <dgm:cxn modelId="{66425CA9-56A5-46B1-83E4-D46E30066AFA}" type="presParOf" srcId="{60EC8246-3C01-4180-A887-F2A0C8DEF486}" destId="{39CDED6F-E644-4546-856A-68017414C651}" srcOrd="21" destOrd="0" presId="urn:microsoft.com/office/officeart/2008/layout/HexagonCluster"/>
    <dgm:cxn modelId="{937DB955-D9B3-4880-9B21-245B573BB9F9}" type="presParOf" srcId="{39CDED6F-E644-4546-856A-68017414C651}" destId="{ECA37989-D10D-4B3F-ADE1-872D4BF75DF8}" srcOrd="0" destOrd="0" presId="urn:microsoft.com/office/officeart/2008/layout/HexagonCluster"/>
    <dgm:cxn modelId="{B8A37B93-BF8D-4014-A50A-154E935927BA}" type="presParOf" srcId="{60EC8246-3C01-4180-A887-F2A0C8DEF486}" destId="{2D3EB035-EC06-4BFC-BB88-62EFB12C8395}" srcOrd="22" destOrd="0" presId="urn:microsoft.com/office/officeart/2008/layout/HexagonCluster"/>
    <dgm:cxn modelId="{5C766C70-F275-4E8D-A00F-0FE0D0AD34E1}" type="presParOf" srcId="{2D3EB035-EC06-4BFC-BB88-62EFB12C8395}" destId="{9C4D91A5-1C91-4D4F-A37B-ED52B4339791}" srcOrd="0" destOrd="0" presId="urn:microsoft.com/office/officeart/2008/layout/HexagonCluster"/>
    <dgm:cxn modelId="{7696E26D-B2F8-4C32-84CF-00DC9FF8A07E}" type="presParOf" srcId="{60EC8246-3C01-4180-A887-F2A0C8DEF486}" destId="{10283D7E-9FEA-42B1-B388-452020878063}" srcOrd="23" destOrd="0" presId="urn:microsoft.com/office/officeart/2008/layout/HexagonCluster"/>
    <dgm:cxn modelId="{2536F112-36BA-417D-9822-A79E545DF5E2}" type="presParOf" srcId="{10283D7E-9FEA-42B1-B388-452020878063}" destId="{233740C6-65B4-4C26-9A80-DF0F5A455216}" srcOrd="0" destOrd="0" presId="urn:microsoft.com/office/officeart/2008/layout/HexagonCluster"/>
    <dgm:cxn modelId="{7857E7C4-D46D-4F19-8669-26DB0FC2C8EC}" type="presParOf" srcId="{60EC8246-3C01-4180-A887-F2A0C8DEF486}" destId="{CB6835FF-E834-431A-93AD-29A195C9AEDB}" srcOrd="24" destOrd="0" presId="urn:microsoft.com/office/officeart/2008/layout/HexagonCluster"/>
    <dgm:cxn modelId="{34BDD293-F052-4129-AB0F-C9B67D83D1DE}" type="presParOf" srcId="{CB6835FF-E834-431A-93AD-29A195C9AEDB}" destId="{1D776CB0-4CD7-4CBB-BBA7-BE8029627F38}" srcOrd="0" destOrd="0" presId="urn:microsoft.com/office/officeart/2008/layout/HexagonCluster"/>
    <dgm:cxn modelId="{5AD4B22A-E759-43A3-9C6E-BFADC6E47183}" type="presParOf" srcId="{60EC8246-3C01-4180-A887-F2A0C8DEF486}" destId="{3E27A5AA-8683-4F4C-8F18-A4CE24FD5B30}" srcOrd="25" destOrd="0" presId="urn:microsoft.com/office/officeart/2008/layout/HexagonCluster"/>
    <dgm:cxn modelId="{313C9F5B-F844-47CC-8CBB-1DD591F26087}" type="presParOf" srcId="{3E27A5AA-8683-4F4C-8F18-A4CE24FD5B30}" destId="{FF0C50FD-3F35-4CA4-AB72-849C6D9B1E9E}" srcOrd="0" destOrd="0" presId="urn:microsoft.com/office/officeart/2008/layout/HexagonCluster"/>
    <dgm:cxn modelId="{B083B57A-C4CB-4640-9E5A-280211406988}" type="presParOf" srcId="{60EC8246-3C01-4180-A887-F2A0C8DEF486}" destId="{D133D8D8-FCB7-4945-B06F-13998A67F999}" srcOrd="26" destOrd="0" presId="urn:microsoft.com/office/officeart/2008/layout/HexagonCluster"/>
    <dgm:cxn modelId="{5B166AB2-6E99-4899-A0F5-6A8925D0CECD}" type="presParOf" srcId="{D133D8D8-FCB7-4945-B06F-13998A67F999}" destId="{84771E97-11B3-4221-AF66-E1934336DC58}" srcOrd="0" destOrd="0" presId="urn:microsoft.com/office/officeart/2008/layout/HexagonCluster"/>
    <dgm:cxn modelId="{71239719-B389-4EC1-B067-E4851C994A08}" type="presParOf" srcId="{60EC8246-3C01-4180-A887-F2A0C8DEF486}" destId="{D5E0815C-3C69-44AB-9E39-173EE1814930}" srcOrd="27" destOrd="0" presId="urn:microsoft.com/office/officeart/2008/layout/HexagonCluster"/>
    <dgm:cxn modelId="{6CCC0C80-7C6D-4566-84D8-30DF03ECE5D9}" type="presParOf" srcId="{D5E0815C-3C69-44AB-9E39-173EE1814930}" destId="{11C2AE94-1305-464B-AA02-A45FB56E7BDC}" srcOrd="0" destOrd="0" presId="urn:microsoft.com/office/officeart/2008/layout/HexagonCluster"/>
    <dgm:cxn modelId="{29E4EACC-591C-4B66-B233-67BBF5DDAD7E}" type="presParOf" srcId="{60EC8246-3C01-4180-A887-F2A0C8DEF486}" destId="{DBA8BCE5-7D7F-44AE-9243-54C38FE33542}" srcOrd="28" destOrd="0" presId="urn:microsoft.com/office/officeart/2008/layout/HexagonCluster"/>
    <dgm:cxn modelId="{49DEEA85-EB33-4AFE-9646-8BB963472344}" type="presParOf" srcId="{DBA8BCE5-7D7F-44AE-9243-54C38FE33542}" destId="{C72B8585-8035-4A9C-8B78-E1A18EFD9ADC}" srcOrd="0" destOrd="0" presId="urn:microsoft.com/office/officeart/2008/layout/HexagonCluster"/>
    <dgm:cxn modelId="{41297E93-5401-4BEE-9B59-D58FA45B2E1D}" type="presParOf" srcId="{60EC8246-3C01-4180-A887-F2A0C8DEF486}" destId="{7D402CA2-E8E8-4201-B482-BE1EFBC66DDE}" srcOrd="29" destOrd="0" presId="urn:microsoft.com/office/officeart/2008/layout/HexagonCluster"/>
    <dgm:cxn modelId="{92FE4099-144F-45C6-8F57-BBF7D47D8CF4}" type="presParOf" srcId="{7D402CA2-E8E8-4201-B482-BE1EFBC66DDE}" destId="{DE31F60C-A57C-437E-A9F4-91DB6F0317DE}" srcOrd="0" destOrd="0" presId="urn:microsoft.com/office/officeart/2008/layout/HexagonCluster"/>
    <dgm:cxn modelId="{810EDBE1-0C40-4985-BB09-33F0227EBE46}" type="presParOf" srcId="{60EC8246-3C01-4180-A887-F2A0C8DEF486}" destId="{6234D774-56AC-4F74-9539-C68D62916613}" srcOrd="30" destOrd="0" presId="urn:microsoft.com/office/officeart/2008/layout/HexagonCluster"/>
    <dgm:cxn modelId="{2F96FAA3-04F9-4479-9FC8-41706FE7CC1F}" type="presParOf" srcId="{6234D774-56AC-4F74-9539-C68D62916613}" destId="{CD6C2311-EF4E-4BC9-AC51-BB7ED4CCF2C4}" srcOrd="0" destOrd="0" presId="urn:microsoft.com/office/officeart/2008/layout/HexagonCluster"/>
    <dgm:cxn modelId="{76F69F05-958C-4C3B-998F-87271E0121BF}" type="presParOf" srcId="{60EC8246-3C01-4180-A887-F2A0C8DEF486}" destId="{B70E74BC-7859-44A3-9C5F-9222D544509F}" srcOrd="31" destOrd="0" presId="urn:microsoft.com/office/officeart/2008/layout/HexagonCluster"/>
    <dgm:cxn modelId="{2AB473C5-4F24-4A39-9F6D-D653E4E73B37}" type="presParOf" srcId="{B70E74BC-7859-44A3-9C5F-9222D544509F}" destId="{36B40D05-6A64-4920-8FC5-0B1E4CDC2C20}" srcOrd="0" destOrd="0" presId="urn:microsoft.com/office/officeart/2008/layout/HexagonCluster"/>
    <dgm:cxn modelId="{68927A38-6590-4A4D-B972-B172E922DF07}" type="presParOf" srcId="{60EC8246-3C01-4180-A887-F2A0C8DEF486}" destId="{8427AC1D-EF6D-4AD1-ACFB-49FE61C387DC}" srcOrd="32" destOrd="0" presId="urn:microsoft.com/office/officeart/2008/layout/HexagonCluster"/>
    <dgm:cxn modelId="{91EBBE87-E77C-4AF5-BF31-C6E1DFC30387}" type="presParOf" srcId="{8427AC1D-EF6D-4AD1-ACFB-49FE61C387DC}" destId="{0D3B501C-3B54-46D9-85B2-7382A1E7D1AC}" srcOrd="0" destOrd="0" presId="urn:microsoft.com/office/officeart/2008/layout/HexagonCluster"/>
    <dgm:cxn modelId="{5C44CBA0-002D-4C14-83A3-BD824817F4DB}" type="presParOf" srcId="{60EC8246-3C01-4180-A887-F2A0C8DEF486}" destId="{0B004248-0416-4BA9-8FB5-345262D097B2}" srcOrd="33" destOrd="0" presId="urn:microsoft.com/office/officeart/2008/layout/HexagonCluster"/>
    <dgm:cxn modelId="{F8AAA3FF-03D6-487C-8829-73E0F93BE3FF}" type="presParOf" srcId="{0B004248-0416-4BA9-8FB5-345262D097B2}" destId="{3E2485BC-51BF-47CB-A223-7CBE25CCC4D0}" srcOrd="0" destOrd="0" presId="urn:microsoft.com/office/officeart/2008/layout/HexagonCluster"/>
    <dgm:cxn modelId="{DC53F2F1-FB77-480E-8423-09307FBC8226}" type="presParOf" srcId="{60EC8246-3C01-4180-A887-F2A0C8DEF486}" destId="{34124609-6B99-43E3-8D4C-C58E490BFC85}" srcOrd="34" destOrd="0" presId="urn:microsoft.com/office/officeart/2008/layout/HexagonCluster"/>
    <dgm:cxn modelId="{8BD5BA62-3DF7-4DE9-906D-C447A1161327}" type="presParOf" srcId="{34124609-6B99-43E3-8D4C-C58E490BFC85}" destId="{88381CAA-21C6-4FE0-A075-8B78D65BEE3F}" srcOrd="0" destOrd="0" presId="urn:microsoft.com/office/officeart/2008/layout/HexagonCluster"/>
    <dgm:cxn modelId="{5CFF3929-9464-400F-9A51-A16B511A4B86}" type="presParOf" srcId="{60EC8246-3C01-4180-A887-F2A0C8DEF486}" destId="{0EAD71C4-5B41-43CB-ADCA-E5A8B214BC18}" srcOrd="35" destOrd="0" presId="urn:microsoft.com/office/officeart/2008/layout/HexagonCluster"/>
    <dgm:cxn modelId="{FCECFEDF-F954-409C-8F52-B09ECB567382}" type="presParOf" srcId="{0EAD71C4-5B41-43CB-ADCA-E5A8B214BC18}" destId="{CA2776E4-8D3A-4C31-ACAB-D84A921B533F}" srcOrd="0" destOrd="0" presId="urn:microsoft.com/office/officeart/2008/layout/HexagonCluster"/>
    <dgm:cxn modelId="{EC1B77BA-0D34-4E8E-8701-A26D33B2C230}" type="presParOf" srcId="{60EC8246-3C01-4180-A887-F2A0C8DEF486}" destId="{9E381A6F-C23D-4EF3-B53B-EED13A3CD005}" srcOrd="36" destOrd="0" presId="urn:microsoft.com/office/officeart/2008/layout/HexagonCluster"/>
    <dgm:cxn modelId="{4AC7079C-8436-4F2E-902D-956B49C24883}" type="presParOf" srcId="{9E381A6F-C23D-4EF3-B53B-EED13A3CD005}" destId="{41123A3D-F1BE-4959-90EE-EC9DA6B8C0DB}" srcOrd="0" destOrd="0" presId="urn:microsoft.com/office/officeart/2008/layout/HexagonCluster"/>
    <dgm:cxn modelId="{7075D46D-ACD7-4E9F-A9FA-012B700ACA59}" type="presParOf" srcId="{60EC8246-3C01-4180-A887-F2A0C8DEF486}" destId="{71D776DC-3C3A-4689-B59F-AD5A20B5DDEE}" srcOrd="37" destOrd="0" presId="urn:microsoft.com/office/officeart/2008/layout/HexagonCluster"/>
    <dgm:cxn modelId="{28471602-C446-47AE-B65C-444D90CE5134}" type="presParOf" srcId="{71D776DC-3C3A-4689-B59F-AD5A20B5DDEE}" destId="{42E5075B-A622-4A4D-B368-E440D1A3DA92}" srcOrd="0" destOrd="0" presId="urn:microsoft.com/office/officeart/2008/layout/HexagonCluster"/>
    <dgm:cxn modelId="{82981284-3BB8-4D0C-B93E-5370791D612D}" type="presParOf" srcId="{60EC8246-3C01-4180-A887-F2A0C8DEF486}" destId="{F02A99FF-5786-402F-AED8-CA9B9A63EFC6}" srcOrd="38" destOrd="0" presId="urn:microsoft.com/office/officeart/2008/layout/HexagonCluster"/>
    <dgm:cxn modelId="{44E572E3-A2D8-4CEE-95A0-F9CA2369754C}" type="presParOf" srcId="{F02A99FF-5786-402F-AED8-CA9B9A63EFC6}" destId="{A864F30E-5F84-4397-A376-E01A7B230288}" srcOrd="0" destOrd="0" presId="urn:microsoft.com/office/officeart/2008/layout/HexagonCluster"/>
    <dgm:cxn modelId="{1CDA4BB3-46E8-4AD1-8E71-BCD393FDA6CA}" type="presParOf" srcId="{60EC8246-3C01-4180-A887-F2A0C8DEF486}" destId="{CD32E740-CD31-475F-9BA4-C982DED2288E}" srcOrd="39" destOrd="0" presId="urn:microsoft.com/office/officeart/2008/layout/HexagonCluster"/>
    <dgm:cxn modelId="{E9E05446-400C-4FDB-89EB-49BEE473B829}" type="presParOf" srcId="{CD32E740-CD31-475F-9BA4-C982DED2288E}" destId="{6B62D7E0-059B-4005-8CBE-96C7048E9055}" srcOrd="0" destOrd="0" presId="urn:microsoft.com/office/officeart/2008/layout/HexagonCluster"/>
    <dgm:cxn modelId="{6ACBE05D-ECE4-44B3-9A0D-BCCA6184BF35}" type="presParOf" srcId="{60EC8246-3C01-4180-A887-F2A0C8DEF486}" destId="{EBF1A9DE-5148-44F3-A3A2-1D73B9AA28EC}" srcOrd="40" destOrd="0" presId="urn:microsoft.com/office/officeart/2008/layout/HexagonCluster"/>
    <dgm:cxn modelId="{921EEED8-CD66-4A1F-A4C1-FC635293884E}" type="presParOf" srcId="{EBF1A9DE-5148-44F3-A3A2-1D73B9AA28EC}" destId="{856B7704-7177-4EE4-9AEF-A05322795F8E}" srcOrd="0" destOrd="0" presId="urn:microsoft.com/office/officeart/2008/layout/HexagonCluster"/>
    <dgm:cxn modelId="{2612F891-15D8-418D-8CD8-1A5A346AFF08}" type="presParOf" srcId="{60EC8246-3C01-4180-A887-F2A0C8DEF486}" destId="{6FE1D499-DE18-43E8-8328-5667A879F3BF}" srcOrd="41" destOrd="0" presId="urn:microsoft.com/office/officeart/2008/layout/HexagonCluster"/>
    <dgm:cxn modelId="{EDF6E3A8-EAB9-421D-8F53-3E03F3C8ED1D}" type="presParOf" srcId="{6FE1D499-DE18-43E8-8328-5667A879F3BF}" destId="{AB73FC3E-FAFA-4CF2-BE92-C7AC7B3C3F73}" srcOrd="0" destOrd="0" presId="urn:microsoft.com/office/officeart/2008/layout/HexagonCluster"/>
    <dgm:cxn modelId="{10E52B0E-D8DD-4B6F-8EB7-87F971127279}" type="presParOf" srcId="{60EC8246-3C01-4180-A887-F2A0C8DEF486}" destId="{41025BE1-9D4F-4700-9997-78823D5937F8}" srcOrd="42" destOrd="0" presId="urn:microsoft.com/office/officeart/2008/layout/HexagonCluster"/>
    <dgm:cxn modelId="{C53DB654-0A8A-4A2B-BB6F-43154441E0CE}" type="presParOf" srcId="{41025BE1-9D4F-4700-9997-78823D5937F8}" destId="{1083D638-B649-4C52-AC0E-DBE6AC25F83B}" srcOrd="0" destOrd="0" presId="urn:microsoft.com/office/officeart/2008/layout/HexagonCluster"/>
    <dgm:cxn modelId="{8270A129-711E-4A4B-9D8A-BE12F6E5064D}" type="presParOf" srcId="{60EC8246-3C01-4180-A887-F2A0C8DEF486}" destId="{FCA622F5-25A1-42E7-B5D5-9E3C3F91D27F}" srcOrd="43" destOrd="0" presId="urn:microsoft.com/office/officeart/2008/layout/HexagonCluster"/>
    <dgm:cxn modelId="{0EE45A27-D19D-41A8-B768-71C5ABA097FF}" type="presParOf" srcId="{FCA622F5-25A1-42E7-B5D5-9E3C3F91D27F}" destId="{ABE5C307-12B7-4887-B5CB-B78C339DACEE}" srcOrd="0" destOrd="0" presId="urn:microsoft.com/office/officeart/2008/layout/HexagonCluster"/>
    <dgm:cxn modelId="{FB4FFFD6-348B-49BC-9E65-8E4397414A98}" type="presParOf" srcId="{60EC8246-3C01-4180-A887-F2A0C8DEF486}" destId="{6312748C-F151-44F9-BFE2-A1EE91BA3C9B}" srcOrd="44" destOrd="0" presId="urn:microsoft.com/office/officeart/2008/layout/HexagonCluster"/>
    <dgm:cxn modelId="{D56F9994-8E81-41DE-ACC0-CB0497260AE1}" type="presParOf" srcId="{6312748C-F151-44F9-BFE2-A1EE91BA3C9B}" destId="{69B1B530-CF97-449D-9F0B-86F216DD5867}" srcOrd="0" destOrd="0" presId="urn:microsoft.com/office/officeart/2008/layout/HexagonCluster"/>
    <dgm:cxn modelId="{E69F97C2-B0F3-4F55-8ACE-7F2CF731BA82}" type="presParOf" srcId="{60EC8246-3C01-4180-A887-F2A0C8DEF486}" destId="{1D40B1FA-C2CC-4DE3-83BF-A4F38B69A3DE}" srcOrd="45" destOrd="0" presId="urn:microsoft.com/office/officeart/2008/layout/HexagonCluster"/>
    <dgm:cxn modelId="{8C27BBAF-B897-4120-A1BF-68BE3F4E30B5}" type="presParOf" srcId="{1D40B1FA-C2CC-4DE3-83BF-A4F38B69A3DE}" destId="{F2604FD5-224C-4509-9B09-C4D580608F1D}" srcOrd="0" destOrd="0" presId="urn:microsoft.com/office/officeart/2008/layout/HexagonCluster"/>
    <dgm:cxn modelId="{E82457A9-805D-4B8A-84C0-1893B1628C5A}" type="presParOf" srcId="{60EC8246-3C01-4180-A887-F2A0C8DEF486}" destId="{B712E903-CF25-49E4-80B6-D6B47583E50F}" srcOrd="46" destOrd="0" presId="urn:microsoft.com/office/officeart/2008/layout/HexagonCluster"/>
    <dgm:cxn modelId="{E75A71E4-6322-479B-9B9D-AD663D5FC6D8}" type="presParOf" srcId="{B712E903-CF25-49E4-80B6-D6B47583E50F}" destId="{8693C072-ED2E-4A37-B8F6-6A723AA1D7FB}" srcOrd="0" destOrd="0" presId="urn:microsoft.com/office/officeart/2008/layout/HexagonCluster"/>
    <dgm:cxn modelId="{CDF56ADC-88F8-418C-B6EF-8D971E7DBFC6}" type="presParOf" srcId="{60EC8246-3C01-4180-A887-F2A0C8DEF486}" destId="{05146720-39B3-476B-A1AE-1EE0F332B061}" srcOrd="47" destOrd="0" presId="urn:microsoft.com/office/officeart/2008/layout/HexagonCluster"/>
    <dgm:cxn modelId="{8C6E6188-8F63-4967-B04F-DE979DC4E8FF}" type="presParOf" srcId="{05146720-39B3-476B-A1AE-1EE0F332B061}" destId="{493533F9-7DB1-41ED-B6CE-A2702EDD44B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3BACC-8E95-4AE3-9390-E3831A7A429E}">
      <dsp:nvSpPr>
        <dsp:cNvPr id="0" name=""/>
        <dsp:cNvSpPr/>
      </dsp:nvSpPr>
      <dsp:spPr>
        <a:xfrm>
          <a:off x="2390" y="603486"/>
          <a:ext cx="1946056" cy="19460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834395-67A7-4CDC-B2DC-45EB54E70A84}">
      <dsp:nvSpPr>
        <dsp:cNvPr id="0" name=""/>
        <dsp:cNvSpPr/>
      </dsp:nvSpPr>
      <dsp:spPr>
        <a:xfrm>
          <a:off x="327966" y="2167610"/>
          <a:ext cx="1946056" cy="19460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u="sng" kern="1200" dirty="0"/>
            <a:t>Planteamiento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Objetivos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Metodología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Análisis de Contenido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Encuesta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400" kern="1200" dirty="0"/>
        </a:p>
      </dsp:txBody>
      <dsp:txXfrm>
        <a:off x="384964" y="2224608"/>
        <a:ext cx="1832060" cy="1832060"/>
      </dsp:txXfrm>
    </dsp:sp>
    <dsp:sp modelId="{F82AFAF3-FA43-40AD-90E0-EBC149ED39E9}">
      <dsp:nvSpPr>
        <dsp:cNvPr id="0" name=""/>
        <dsp:cNvSpPr/>
      </dsp:nvSpPr>
      <dsp:spPr>
        <a:xfrm rot="21497415">
          <a:off x="2323216" y="1296881"/>
          <a:ext cx="375020" cy="4676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2323241" y="1392081"/>
        <a:ext cx="262514" cy="280566"/>
      </dsp:txXfrm>
    </dsp:sp>
    <dsp:sp modelId="{C1374C81-49E9-45AB-818A-4B9BFF4D49D8}">
      <dsp:nvSpPr>
        <dsp:cNvPr id="0" name=""/>
        <dsp:cNvSpPr/>
      </dsp:nvSpPr>
      <dsp:spPr>
        <a:xfrm>
          <a:off x="3019456" y="513428"/>
          <a:ext cx="1946056" cy="19460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CC6C4-37DA-4E11-8C87-D4D503514DB9}">
      <dsp:nvSpPr>
        <dsp:cNvPr id="0" name=""/>
        <dsp:cNvSpPr/>
      </dsp:nvSpPr>
      <dsp:spPr>
        <a:xfrm>
          <a:off x="3162522" y="1902708"/>
          <a:ext cx="2318084" cy="2306291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u="sng" kern="1200" dirty="0"/>
            <a:t>Conclusiones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Estudios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Matrículas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Empleabilidad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Salidas profesionales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Tejido empresarial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Contratos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Orientación para la carrera</a:t>
          </a:r>
        </a:p>
      </dsp:txBody>
      <dsp:txXfrm>
        <a:off x="3230071" y="1970257"/>
        <a:ext cx="2182986" cy="2171193"/>
      </dsp:txXfrm>
    </dsp:sp>
    <dsp:sp modelId="{8D014784-9934-4AAB-B506-B5939389C037}">
      <dsp:nvSpPr>
        <dsp:cNvPr id="0" name=""/>
        <dsp:cNvSpPr/>
      </dsp:nvSpPr>
      <dsp:spPr>
        <a:xfrm rot="96631">
          <a:off x="5405384" y="1298564"/>
          <a:ext cx="440132" cy="4676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kern="1200"/>
        </a:p>
      </dsp:txBody>
      <dsp:txXfrm>
        <a:off x="5405410" y="1390231"/>
        <a:ext cx="308092" cy="280566"/>
      </dsp:txXfrm>
    </dsp:sp>
    <dsp:sp modelId="{3E736DAB-8F7C-4740-AE00-B79047E8BCE7}">
      <dsp:nvSpPr>
        <dsp:cNvPr id="0" name=""/>
        <dsp:cNvSpPr/>
      </dsp:nvSpPr>
      <dsp:spPr>
        <a:xfrm>
          <a:off x="6222537" y="603486"/>
          <a:ext cx="1946056" cy="194605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3562B-1A67-4A0A-92A4-67CCFDD362F7}">
      <dsp:nvSpPr>
        <dsp:cNvPr id="0" name=""/>
        <dsp:cNvSpPr/>
      </dsp:nvSpPr>
      <dsp:spPr>
        <a:xfrm>
          <a:off x="6517152" y="2169361"/>
          <a:ext cx="1946056" cy="1946056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u="sng" kern="1200" dirty="0"/>
            <a:t>Recomendaciones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Administración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Empresa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Universidad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Alumnado</a:t>
          </a:r>
        </a:p>
      </dsp:txBody>
      <dsp:txXfrm>
        <a:off x="6574150" y="2226359"/>
        <a:ext cx="1832060" cy="18320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F0B12-A2DC-4712-931A-3138656E1984}">
      <dsp:nvSpPr>
        <dsp:cNvPr id="0" name=""/>
        <dsp:cNvSpPr/>
      </dsp:nvSpPr>
      <dsp:spPr>
        <a:xfrm>
          <a:off x="1871" y="230284"/>
          <a:ext cx="793032" cy="82865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7B4F16-AB79-4F10-A13C-7E393398F7ED}">
      <dsp:nvSpPr>
        <dsp:cNvPr id="0" name=""/>
        <dsp:cNvSpPr/>
      </dsp:nvSpPr>
      <dsp:spPr>
        <a:xfrm>
          <a:off x="24052" y="129455"/>
          <a:ext cx="748670" cy="4879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Helvetica" panose="020B0604020202020204" pitchFamily="34" charset="0"/>
            </a:rPr>
            <a:t>Comercio al por menor</a:t>
          </a:r>
        </a:p>
      </dsp:txBody>
      <dsp:txXfrm>
        <a:off x="24052" y="129455"/>
        <a:ext cx="748670" cy="487952"/>
      </dsp:txXfrm>
    </dsp:sp>
    <dsp:sp modelId="{4C08378D-06CC-4A94-A217-ACC7517B3415}">
      <dsp:nvSpPr>
        <dsp:cNvPr id="0" name=""/>
        <dsp:cNvSpPr/>
      </dsp:nvSpPr>
      <dsp:spPr>
        <a:xfrm>
          <a:off x="1008321" y="203161"/>
          <a:ext cx="854028" cy="86747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2EB71-7822-4F83-A20B-28101B2F356A}">
      <dsp:nvSpPr>
        <dsp:cNvPr id="0" name=""/>
        <dsp:cNvSpPr/>
      </dsp:nvSpPr>
      <dsp:spPr>
        <a:xfrm>
          <a:off x="1104240" y="117752"/>
          <a:ext cx="662191" cy="495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Helvetica" panose="020B0604020202020204" pitchFamily="34" charset="0"/>
            </a:rPr>
            <a:t>Servicio de comidas y bebidas</a:t>
          </a:r>
        </a:p>
      </dsp:txBody>
      <dsp:txXfrm>
        <a:off x="1104240" y="117752"/>
        <a:ext cx="662191" cy="495936"/>
      </dsp:txXfrm>
    </dsp:sp>
    <dsp:sp modelId="{77050CA6-076A-41F6-A93E-0DF7E579BE06}">
      <dsp:nvSpPr>
        <dsp:cNvPr id="0" name=""/>
        <dsp:cNvSpPr/>
      </dsp:nvSpPr>
      <dsp:spPr>
        <a:xfrm>
          <a:off x="2065684" y="168293"/>
          <a:ext cx="753403" cy="90461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4FEEDD-4D2B-4DD2-8D37-E38842A8200E}">
      <dsp:nvSpPr>
        <dsp:cNvPr id="0" name=""/>
        <dsp:cNvSpPr/>
      </dsp:nvSpPr>
      <dsp:spPr>
        <a:xfrm>
          <a:off x="2045269" y="115481"/>
          <a:ext cx="794234" cy="4678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 err="1">
              <a:latin typeface="Helvetica" panose="020B0604020202020204" pitchFamily="34" charset="0"/>
            </a:rPr>
            <a:t>Construc-ción</a:t>
          </a:r>
          <a:r>
            <a:rPr lang="es-ES" sz="1000" b="1" kern="1200" dirty="0">
              <a:latin typeface="Helvetica" panose="020B0604020202020204" pitchFamily="34" charset="0"/>
            </a:rPr>
            <a:t> </a:t>
          </a:r>
        </a:p>
      </dsp:txBody>
      <dsp:txXfrm>
        <a:off x="2045269" y="115481"/>
        <a:ext cx="794234" cy="467884"/>
      </dsp:txXfrm>
    </dsp:sp>
    <dsp:sp modelId="{3FE1DECD-3BA5-459F-84F7-3DB7AB2D23AC}">
      <dsp:nvSpPr>
        <dsp:cNvPr id="0" name=""/>
        <dsp:cNvSpPr/>
      </dsp:nvSpPr>
      <dsp:spPr>
        <a:xfrm>
          <a:off x="3052320" y="189465"/>
          <a:ext cx="748464" cy="874066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3F34E-955A-48A6-850D-6992323139F4}">
      <dsp:nvSpPr>
        <dsp:cNvPr id="0" name=""/>
        <dsp:cNvSpPr/>
      </dsp:nvSpPr>
      <dsp:spPr>
        <a:xfrm>
          <a:off x="3077198" y="124859"/>
          <a:ext cx="698707" cy="4609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kern="1200" dirty="0">
              <a:latin typeface="Helvetica" panose="020B0604020202020204" pitchFamily="34" charset="0"/>
            </a:rPr>
            <a:t>Comercio al por mayor</a:t>
          </a:r>
        </a:p>
      </dsp:txBody>
      <dsp:txXfrm>
        <a:off x="3077198" y="124859"/>
        <a:ext cx="698707" cy="46092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50CA6-076A-41F6-A93E-0DF7E579BE06}">
      <dsp:nvSpPr>
        <dsp:cNvPr id="0" name=""/>
        <dsp:cNvSpPr/>
      </dsp:nvSpPr>
      <dsp:spPr>
        <a:xfrm>
          <a:off x="740289" y="542074"/>
          <a:ext cx="708559" cy="60035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40E03-6539-40F1-8BA2-7BF1D8E6E059}">
      <dsp:nvSpPr>
        <dsp:cNvPr id="0" name=""/>
        <dsp:cNvSpPr/>
      </dsp:nvSpPr>
      <dsp:spPr>
        <a:xfrm>
          <a:off x="1279208" y="673552"/>
          <a:ext cx="486561" cy="2547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4.866</a:t>
          </a:r>
        </a:p>
      </dsp:txBody>
      <dsp:txXfrm>
        <a:off x="1286670" y="681014"/>
        <a:ext cx="471637" cy="239844"/>
      </dsp:txXfrm>
    </dsp:sp>
    <dsp:sp modelId="{924FEEDD-4D2B-4DD2-8D37-E38842A8200E}">
      <dsp:nvSpPr>
        <dsp:cNvPr id="0" name=""/>
        <dsp:cNvSpPr/>
      </dsp:nvSpPr>
      <dsp:spPr>
        <a:xfrm>
          <a:off x="656910" y="351905"/>
          <a:ext cx="875318" cy="2547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Helvetica" panose="020B0604020202020204" pitchFamily="34" charset="0"/>
            </a:rPr>
            <a:t>Educación</a:t>
          </a:r>
        </a:p>
      </dsp:txBody>
      <dsp:txXfrm>
        <a:off x="656910" y="351905"/>
        <a:ext cx="875318" cy="254767"/>
      </dsp:txXfrm>
    </dsp:sp>
    <dsp:sp modelId="{D07F0B12-A2DC-4712-931A-3138656E1984}">
      <dsp:nvSpPr>
        <dsp:cNvPr id="0" name=""/>
        <dsp:cNvSpPr/>
      </dsp:nvSpPr>
      <dsp:spPr>
        <a:xfrm>
          <a:off x="2045206" y="592557"/>
          <a:ext cx="708559" cy="60035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D289F-283A-43EE-A55B-7E6C09F44C29}">
      <dsp:nvSpPr>
        <dsp:cNvPr id="0" name=""/>
        <dsp:cNvSpPr/>
      </dsp:nvSpPr>
      <dsp:spPr>
        <a:xfrm>
          <a:off x="2535816" y="724035"/>
          <a:ext cx="583178" cy="2547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2.173</a:t>
          </a:r>
        </a:p>
      </dsp:txBody>
      <dsp:txXfrm>
        <a:off x="2543278" y="731497"/>
        <a:ext cx="568254" cy="239844"/>
      </dsp:txXfrm>
    </dsp:sp>
    <dsp:sp modelId="{BD7B4F16-AB79-4F10-A13C-7E393398F7ED}">
      <dsp:nvSpPr>
        <dsp:cNvPr id="0" name=""/>
        <dsp:cNvSpPr/>
      </dsp:nvSpPr>
      <dsp:spPr>
        <a:xfrm>
          <a:off x="1876576" y="301421"/>
          <a:ext cx="1045819" cy="4567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Helvetica" panose="020B0604020202020204" pitchFamily="34" charset="0"/>
            </a:rPr>
            <a:t>Actividades recreativas</a:t>
          </a:r>
        </a:p>
      </dsp:txBody>
      <dsp:txXfrm>
        <a:off x="1876576" y="301421"/>
        <a:ext cx="1045819" cy="456700"/>
      </dsp:txXfrm>
    </dsp:sp>
    <dsp:sp modelId="{4C08378D-06CC-4A94-A217-ACC7517B3415}">
      <dsp:nvSpPr>
        <dsp:cNvPr id="0" name=""/>
        <dsp:cNvSpPr/>
      </dsp:nvSpPr>
      <dsp:spPr>
        <a:xfrm>
          <a:off x="171346" y="1551648"/>
          <a:ext cx="708559" cy="60035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354C7-726B-42EF-BD9A-15E811865DE1}">
      <dsp:nvSpPr>
        <dsp:cNvPr id="0" name=""/>
        <dsp:cNvSpPr/>
      </dsp:nvSpPr>
      <dsp:spPr>
        <a:xfrm>
          <a:off x="679004" y="1680219"/>
          <a:ext cx="566520" cy="2547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1.515</a:t>
          </a:r>
        </a:p>
      </dsp:txBody>
      <dsp:txXfrm>
        <a:off x="686466" y="1687681"/>
        <a:ext cx="551596" cy="239844"/>
      </dsp:txXfrm>
    </dsp:sp>
    <dsp:sp modelId="{5A62EB71-7822-4F83-A20B-28101B2F356A}">
      <dsp:nvSpPr>
        <dsp:cNvPr id="0" name=""/>
        <dsp:cNvSpPr/>
      </dsp:nvSpPr>
      <dsp:spPr>
        <a:xfrm>
          <a:off x="466" y="1287935"/>
          <a:ext cx="1050318" cy="40185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Actividades técnicas</a:t>
          </a:r>
        </a:p>
      </dsp:txBody>
      <dsp:txXfrm>
        <a:off x="466" y="1287935"/>
        <a:ext cx="1050318" cy="401854"/>
      </dsp:txXfrm>
    </dsp:sp>
    <dsp:sp modelId="{3FE1DECD-3BA5-459F-84F7-3DB7AB2D23AC}">
      <dsp:nvSpPr>
        <dsp:cNvPr id="0" name=""/>
        <dsp:cNvSpPr/>
      </dsp:nvSpPr>
      <dsp:spPr>
        <a:xfrm>
          <a:off x="1458203" y="1550984"/>
          <a:ext cx="708559" cy="60035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9278F5-FC49-4624-BBB0-E2896AF74464}">
      <dsp:nvSpPr>
        <dsp:cNvPr id="0" name=""/>
        <dsp:cNvSpPr/>
      </dsp:nvSpPr>
      <dsp:spPr>
        <a:xfrm>
          <a:off x="1936412" y="1682461"/>
          <a:ext cx="607981" cy="2547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1.269</a:t>
          </a:r>
        </a:p>
      </dsp:txBody>
      <dsp:txXfrm>
        <a:off x="1943874" y="1689923"/>
        <a:ext cx="593057" cy="239844"/>
      </dsp:txXfrm>
    </dsp:sp>
    <dsp:sp modelId="{DD83F34E-955A-48A6-850D-6992323139F4}">
      <dsp:nvSpPr>
        <dsp:cNvPr id="0" name=""/>
        <dsp:cNvSpPr/>
      </dsp:nvSpPr>
      <dsp:spPr>
        <a:xfrm>
          <a:off x="1347612" y="1288598"/>
          <a:ext cx="929743" cy="3992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Helvetica" panose="020B0604020202020204" pitchFamily="34" charset="0"/>
            </a:rPr>
            <a:t>Creación artística</a:t>
          </a:r>
        </a:p>
      </dsp:txBody>
      <dsp:txXfrm>
        <a:off x="1347612" y="1288598"/>
        <a:ext cx="929743" cy="399200"/>
      </dsp:txXfrm>
    </dsp:sp>
    <dsp:sp modelId="{E2A64C85-96F2-4015-A329-6D027009052F}">
      <dsp:nvSpPr>
        <dsp:cNvPr id="0" name=""/>
        <dsp:cNvSpPr/>
      </dsp:nvSpPr>
      <dsp:spPr>
        <a:xfrm>
          <a:off x="2748475" y="1514876"/>
          <a:ext cx="708559" cy="60035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E1C8B-5018-4195-AE4E-40AD9A959E58}">
      <dsp:nvSpPr>
        <dsp:cNvPr id="0" name=""/>
        <dsp:cNvSpPr/>
      </dsp:nvSpPr>
      <dsp:spPr>
        <a:xfrm>
          <a:off x="3285910" y="1650219"/>
          <a:ext cx="489528" cy="2470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1.129</a:t>
          </a:r>
        </a:p>
      </dsp:txBody>
      <dsp:txXfrm>
        <a:off x="3293145" y="1657454"/>
        <a:ext cx="475058" cy="232566"/>
      </dsp:txXfrm>
    </dsp:sp>
    <dsp:sp modelId="{6538CB41-5387-4A73-9067-A173A897E233}">
      <dsp:nvSpPr>
        <dsp:cNvPr id="0" name=""/>
        <dsp:cNvSpPr/>
      </dsp:nvSpPr>
      <dsp:spPr>
        <a:xfrm>
          <a:off x="2655200" y="1324706"/>
          <a:ext cx="895108" cy="25476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Publicidad</a:t>
          </a:r>
        </a:p>
      </dsp:txBody>
      <dsp:txXfrm>
        <a:off x="2655200" y="1324706"/>
        <a:ext cx="895108" cy="25476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F0B12-A2DC-4712-931A-3138656E1984}">
      <dsp:nvSpPr>
        <dsp:cNvPr id="0" name=""/>
        <dsp:cNvSpPr/>
      </dsp:nvSpPr>
      <dsp:spPr>
        <a:xfrm>
          <a:off x="134720" y="782626"/>
          <a:ext cx="843558" cy="71474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D289F-283A-43EE-A55B-7E6C09F44C29}">
      <dsp:nvSpPr>
        <dsp:cNvPr id="0" name=""/>
        <dsp:cNvSpPr/>
      </dsp:nvSpPr>
      <dsp:spPr>
        <a:xfrm>
          <a:off x="853549" y="949208"/>
          <a:ext cx="424799" cy="28320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556</a:t>
          </a:r>
        </a:p>
      </dsp:txBody>
      <dsp:txXfrm>
        <a:off x="861844" y="957503"/>
        <a:ext cx="408209" cy="266610"/>
      </dsp:txXfrm>
    </dsp:sp>
    <dsp:sp modelId="{BD7B4F16-AB79-4F10-A13C-7E393398F7ED}">
      <dsp:nvSpPr>
        <dsp:cNvPr id="0" name=""/>
        <dsp:cNvSpPr/>
      </dsp:nvSpPr>
      <dsp:spPr>
        <a:xfrm>
          <a:off x="2370" y="607927"/>
          <a:ext cx="1108258" cy="1999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Residencias</a:t>
          </a:r>
        </a:p>
      </dsp:txBody>
      <dsp:txXfrm>
        <a:off x="2370" y="607927"/>
        <a:ext cx="1108258" cy="199903"/>
      </dsp:txXfrm>
    </dsp:sp>
    <dsp:sp modelId="{4C08378D-06CC-4A94-A217-ACC7517B3415}">
      <dsp:nvSpPr>
        <dsp:cNvPr id="0" name=""/>
        <dsp:cNvSpPr/>
      </dsp:nvSpPr>
      <dsp:spPr>
        <a:xfrm>
          <a:off x="1391471" y="782626"/>
          <a:ext cx="843558" cy="71474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354C7-726B-42EF-BD9A-15E811865DE1}">
      <dsp:nvSpPr>
        <dsp:cNvPr id="0" name=""/>
        <dsp:cNvSpPr/>
      </dsp:nvSpPr>
      <dsp:spPr>
        <a:xfrm>
          <a:off x="2120680" y="945748"/>
          <a:ext cx="424799" cy="28320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501</a:t>
          </a:r>
        </a:p>
      </dsp:txBody>
      <dsp:txXfrm>
        <a:off x="2128975" y="954043"/>
        <a:ext cx="408209" cy="266610"/>
      </dsp:txXfrm>
    </dsp:sp>
    <dsp:sp modelId="{5A62EB71-7822-4F83-A20B-28101B2F356A}">
      <dsp:nvSpPr>
        <dsp:cNvPr id="0" name=""/>
        <dsp:cNvSpPr/>
      </dsp:nvSpPr>
      <dsp:spPr>
        <a:xfrm>
          <a:off x="1391471" y="607927"/>
          <a:ext cx="843558" cy="1999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Viajes</a:t>
          </a:r>
        </a:p>
      </dsp:txBody>
      <dsp:txXfrm>
        <a:off x="1391471" y="607927"/>
        <a:ext cx="843558" cy="199903"/>
      </dsp:txXfrm>
    </dsp:sp>
    <dsp:sp modelId="{77050CA6-076A-41F6-A93E-0DF7E579BE06}">
      <dsp:nvSpPr>
        <dsp:cNvPr id="0" name=""/>
        <dsp:cNvSpPr/>
      </dsp:nvSpPr>
      <dsp:spPr>
        <a:xfrm>
          <a:off x="2800780" y="782626"/>
          <a:ext cx="843558" cy="71474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40E03-6539-40F1-8BA2-7BF1D8E6E059}">
      <dsp:nvSpPr>
        <dsp:cNvPr id="0" name=""/>
        <dsp:cNvSpPr/>
      </dsp:nvSpPr>
      <dsp:spPr>
        <a:xfrm>
          <a:off x="3499197" y="982018"/>
          <a:ext cx="424799" cy="28320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496</a:t>
          </a:r>
        </a:p>
      </dsp:txBody>
      <dsp:txXfrm>
        <a:off x="3507492" y="990313"/>
        <a:ext cx="408209" cy="266610"/>
      </dsp:txXfrm>
    </dsp:sp>
    <dsp:sp modelId="{924FEEDD-4D2B-4DD2-8D37-E38842A8200E}">
      <dsp:nvSpPr>
        <dsp:cNvPr id="0" name=""/>
        <dsp:cNvSpPr/>
      </dsp:nvSpPr>
      <dsp:spPr>
        <a:xfrm>
          <a:off x="2648222" y="607927"/>
          <a:ext cx="1148673" cy="1999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Artes gráficas</a:t>
          </a:r>
        </a:p>
      </dsp:txBody>
      <dsp:txXfrm>
        <a:off x="2648222" y="607927"/>
        <a:ext cx="1148673" cy="199903"/>
      </dsp:txXfrm>
    </dsp:sp>
    <dsp:sp modelId="{3FE1DECD-3BA5-459F-84F7-3DB7AB2D23AC}">
      <dsp:nvSpPr>
        <dsp:cNvPr id="0" name=""/>
        <dsp:cNvSpPr/>
      </dsp:nvSpPr>
      <dsp:spPr>
        <a:xfrm>
          <a:off x="107704" y="1785291"/>
          <a:ext cx="843558" cy="71474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9278F5-FC49-4624-BBB0-E2896AF74464}">
      <dsp:nvSpPr>
        <dsp:cNvPr id="0" name=""/>
        <dsp:cNvSpPr/>
      </dsp:nvSpPr>
      <dsp:spPr>
        <a:xfrm>
          <a:off x="834777" y="1987437"/>
          <a:ext cx="408311" cy="21207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485</a:t>
          </a:r>
        </a:p>
      </dsp:txBody>
      <dsp:txXfrm>
        <a:off x="840988" y="1993648"/>
        <a:ext cx="395889" cy="199649"/>
      </dsp:txXfrm>
    </dsp:sp>
    <dsp:sp modelId="{DD83F34E-955A-48A6-850D-6992323139F4}">
      <dsp:nvSpPr>
        <dsp:cNvPr id="0" name=""/>
        <dsp:cNvSpPr/>
      </dsp:nvSpPr>
      <dsp:spPr>
        <a:xfrm>
          <a:off x="107704" y="1610591"/>
          <a:ext cx="843558" cy="1999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Bibliotecas</a:t>
          </a:r>
        </a:p>
      </dsp:txBody>
      <dsp:txXfrm>
        <a:off x="107704" y="1610591"/>
        <a:ext cx="843558" cy="199903"/>
      </dsp:txXfrm>
    </dsp:sp>
    <dsp:sp modelId="{0E455EB7-8E69-49E6-8EF9-24E835DC86D4}">
      <dsp:nvSpPr>
        <dsp:cNvPr id="0" name=""/>
        <dsp:cNvSpPr/>
      </dsp:nvSpPr>
      <dsp:spPr>
        <a:xfrm>
          <a:off x="1356211" y="1785391"/>
          <a:ext cx="843558" cy="71474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E218F9-9B17-4CB4-88F1-A84B9BA0D4E6}">
      <dsp:nvSpPr>
        <dsp:cNvPr id="0" name=""/>
        <dsp:cNvSpPr/>
      </dsp:nvSpPr>
      <dsp:spPr>
        <a:xfrm>
          <a:off x="2110486" y="1975603"/>
          <a:ext cx="353906" cy="23593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382</a:t>
          </a:r>
        </a:p>
      </dsp:txBody>
      <dsp:txXfrm>
        <a:off x="2117396" y="1982513"/>
        <a:ext cx="340086" cy="222119"/>
      </dsp:txXfrm>
    </dsp:sp>
    <dsp:sp modelId="{79AAA83D-7F1B-4321-8129-CF7DCBA1CEE2}">
      <dsp:nvSpPr>
        <dsp:cNvPr id="0" name=""/>
        <dsp:cNvSpPr/>
      </dsp:nvSpPr>
      <dsp:spPr>
        <a:xfrm>
          <a:off x="1356211" y="1610491"/>
          <a:ext cx="843558" cy="2003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Edición</a:t>
          </a:r>
        </a:p>
      </dsp:txBody>
      <dsp:txXfrm>
        <a:off x="1356211" y="1610491"/>
        <a:ext cx="843558" cy="200304"/>
      </dsp:txXfrm>
    </dsp:sp>
    <dsp:sp modelId="{90DA5A64-6104-46FC-89A2-2E813D691198}">
      <dsp:nvSpPr>
        <dsp:cNvPr id="0" name=""/>
        <dsp:cNvSpPr/>
      </dsp:nvSpPr>
      <dsp:spPr>
        <a:xfrm>
          <a:off x="2697436" y="1785391"/>
          <a:ext cx="843558" cy="71474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3DF937-FA9F-4A14-9CB6-4433AFC27642}">
      <dsp:nvSpPr>
        <dsp:cNvPr id="0" name=""/>
        <dsp:cNvSpPr/>
      </dsp:nvSpPr>
      <dsp:spPr>
        <a:xfrm>
          <a:off x="3418255" y="1953301"/>
          <a:ext cx="420819" cy="280544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257</a:t>
          </a:r>
        </a:p>
      </dsp:txBody>
      <dsp:txXfrm>
        <a:off x="3426472" y="1961518"/>
        <a:ext cx="404385" cy="264110"/>
      </dsp:txXfrm>
    </dsp:sp>
    <dsp:sp modelId="{A2633EA5-C41C-41C4-9860-96E5E756791C}">
      <dsp:nvSpPr>
        <dsp:cNvPr id="0" name=""/>
        <dsp:cNvSpPr/>
      </dsp:nvSpPr>
      <dsp:spPr>
        <a:xfrm>
          <a:off x="2577516" y="1610491"/>
          <a:ext cx="1083398" cy="2003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Investigación</a:t>
          </a:r>
        </a:p>
      </dsp:txBody>
      <dsp:txXfrm>
        <a:off x="2577516" y="1610491"/>
        <a:ext cx="1083398" cy="200304"/>
      </dsp:txXfrm>
    </dsp:sp>
    <dsp:sp modelId="{85330DDF-6F24-4152-8524-0DE9931254E4}">
      <dsp:nvSpPr>
        <dsp:cNvPr id="0" name=""/>
        <dsp:cNvSpPr/>
      </dsp:nvSpPr>
      <dsp:spPr>
        <a:xfrm>
          <a:off x="137151" y="2788157"/>
          <a:ext cx="843558" cy="714741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CCAE7C-B449-4EBD-9515-E5C0E700E026}">
      <dsp:nvSpPr>
        <dsp:cNvPr id="0" name=""/>
        <dsp:cNvSpPr/>
      </dsp:nvSpPr>
      <dsp:spPr>
        <a:xfrm>
          <a:off x="857970" y="2956066"/>
          <a:ext cx="420819" cy="280544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144</a:t>
          </a:r>
        </a:p>
      </dsp:txBody>
      <dsp:txXfrm>
        <a:off x="866187" y="2964283"/>
        <a:ext cx="404385" cy="264110"/>
      </dsp:txXfrm>
    </dsp:sp>
    <dsp:sp modelId="{EC77FF3B-7F72-40B9-9CFA-0C3D24E9657F}">
      <dsp:nvSpPr>
        <dsp:cNvPr id="0" name=""/>
        <dsp:cNvSpPr/>
      </dsp:nvSpPr>
      <dsp:spPr>
        <a:xfrm>
          <a:off x="13004" y="2613256"/>
          <a:ext cx="1091851" cy="2003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Información</a:t>
          </a:r>
        </a:p>
      </dsp:txBody>
      <dsp:txXfrm>
        <a:off x="13004" y="2613256"/>
        <a:ext cx="1091851" cy="200304"/>
      </dsp:txXfrm>
    </dsp:sp>
    <dsp:sp modelId="{1693079E-FB1B-4528-BF51-723D8A807E11}">
      <dsp:nvSpPr>
        <dsp:cNvPr id="0" name=""/>
        <dsp:cNvSpPr/>
      </dsp:nvSpPr>
      <dsp:spPr>
        <a:xfrm>
          <a:off x="1535393" y="2788157"/>
          <a:ext cx="843558" cy="714741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DA1FA-5745-4F8F-AF0F-4DAF0C40A153}">
      <dsp:nvSpPr>
        <dsp:cNvPr id="0" name=""/>
        <dsp:cNvSpPr/>
      </dsp:nvSpPr>
      <dsp:spPr>
        <a:xfrm>
          <a:off x="2255552" y="2955625"/>
          <a:ext cx="422139" cy="28142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129</a:t>
          </a:r>
        </a:p>
      </dsp:txBody>
      <dsp:txXfrm>
        <a:off x="2263795" y="2963868"/>
        <a:ext cx="405653" cy="264940"/>
      </dsp:txXfrm>
    </dsp:sp>
    <dsp:sp modelId="{8AD0F6D9-E2A2-4421-A6CA-FDAD29FA6749}">
      <dsp:nvSpPr>
        <dsp:cNvPr id="0" name=""/>
        <dsp:cNvSpPr/>
      </dsp:nvSpPr>
      <dsp:spPr>
        <a:xfrm>
          <a:off x="1391912" y="2613256"/>
          <a:ext cx="1130519" cy="2003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Cinematografía</a:t>
          </a:r>
        </a:p>
      </dsp:txBody>
      <dsp:txXfrm>
        <a:off x="1391912" y="2613256"/>
        <a:ext cx="1130519" cy="200304"/>
      </dsp:txXfrm>
    </dsp:sp>
    <dsp:sp modelId="{7AE54F81-8F84-4FFF-8C1C-168044B586E2}">
      <dsp:nvSpPr>
        <dsp:cNvPr id="0" name=""/>
        <dsp:cNvSpPr/>
      </dsp:nvSpPr>
      <dsp:spPr>
        <a:xfrm>
          <a:off x="2790814" y="2788157"/>
          <a:ext cx="843558" cy="714741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5B18A0-83E1-41CF-BE8E-78977A8A9FCE}">
      <dsp:nvSpPr>
        <dsp:cNvPr id="0" name=""/>
        <dsp:cNvSpPr/>
      </dsp:nvSpPr>
      <dsp:spPr>
        <a:xfrm>
          <a:off x="3510311" y="2955183"/>
          <a:ext cx="423463" cy="28230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109</a:t>
          </a:r>
        </a:p>
      </dsp:txBody>
      <dsp:txXfrm>
        <a:off x="3518580" y="2963452"/>
        <a:ext cx="406925" cy="265771"/>
      </dsp:txXfrm>
    </dsp:sp>
    <dsp:sp modelId="{1B0A5F10-E7FD-4373-BEEC-B865FF8BD986}">
      <dsp:nvSpPr>
        <dsp:cNvPr id="0" name=""/>
        <dsp:cNvSpPr/>
      </dsp:nvSpPr>
      <dsp:spPr>
        <a:xfrm>
          <a:off x="2790814" y="2613256"/>
          <a:ext cx="843558" cy="2003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Helvetica" panose="020B0604020202020204" pitchFamily="34" charset="0"/>
            </a:rPr>
            <a:t>Empleo</a:t>
          </a:r>
        </a:p>
      </dsp:txBody>
      <dsp:txXfrm>
        <a:off x="2790814" y="2613256"/>
        <a:ext cx="843558" cy="20030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50CA6-076A-41F6-A93E-0DF7E579BE06}">
      <dsp:nvSpPr>
        <dsp:cNvPr id="0" name=""/>
        <dsp:cNvSpPr/>
      </dsp:nvSpPr>
      <dsp:spPr>
        <a:xfrm>
          <a:off x="66441" y="637420"/>
          <a:ext cx="1713346" cy="145170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40E03-6539-40F1-8BA2-7BF1D8E6E059}">
      <dsp:nvSpPr>
        <dsp:cNvPr id="0" name=""/>
        <dsp:cNvSpPr/>
      </dsp:nvSpPr>
      <dsp:spPr>
        <a:xfrm>
          <a:off x="1209991" y="538367"/>
          <a:ext cx="1495725" cy="14499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Artes (1º)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Humanidades (1º)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Lenguas (1º)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Ciencias Sociales (1º)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Educación (1º)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0" kern="1200" dirty="0">
              <a:latin typeface="Helvetica" panose="020B0604020202020204" pitchFamily="34" charset="0"/>
            </a:rPr>
            <a:t>Actividad Física (2º)</a:t>
          </a:r>
          <a:endParaRPr lang="es-ES" sz="1100" kern="1200" dirty="0">
            <a:latin typeface="Helvetica" panose="020B0604020202020204" pitchFamily="34" charset="0"/>
          </a:endParaRPr>
        </a:p>
      </dsp:txBody>
      <dsp:txXfrm>
        <a:off x="1252460" y="580836"/>
        <a:ext cx="1410787" cy="1365060"/>
      </dsp:txXfrm>
    </dsp:sp>
    <dsp:sp modelId="{924FEEDD-4D2B-4DD2-8D37-E38842A8200E}">
      <dsp:nvSpPr>
        <dsp:cNvPr id="0" name=""/>
        <dsp:cNvSpPr/>
      </dsp:nvSpPr>
      <dsp:spPr>
        <a:xfrm>
          <a:off x="1248" y="312377"/>
          <a:ext cx="1843732" cy="346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Helvetica" panose="020B0604020202020204" pitchFamily="34" charset="0"/>
            </a:rPr>
            <a:t>Educación</a:t>
          </a:r>
        </a:p>
      </dsp:txBody>
      <dsp:txXfrm>
        <a:off x="1248" y="312377"/>
        <a:ext cx="1843732" cy="346445"/>
      </dsp:txXfrm>
    </dsp:sp>
    <dsp:sp modelId="{D07F0B12-A2DC-4712-931A-3138656E1984}">
      <dsp:nvSpPr>
        <dsp:cNvPr id="0" name=""/>
        <dsp:cNvSpPr/>
      </dsp:nvSpPr>
      <dsp:spPr>
        <a:xfrm>
          <a:off x="3080996" y="656207"/>
          <a:ext cx="1713346" cy="145170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D289F-283A-43EE-A55B-7E6C09F44C29}">
      <dsp:nvSpPr>
        <dsp:cNvPr id="0" name=""/>
        <dsp:cNvSpPr/>
      </dsp:nvSpPr>
      <dsp:spPr>
        <a:xfrm>
          <a:off x="4201879" y="859356"/>
          <a:ext cx="1541059" cy="845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Lenguas (2º)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Ciencias sociales (2º)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Periodismo (2º)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0" kern="1200" dirty="0">
              <a:latin typeface="Helvetica" panose="020B0604020202020204" pitchFamily="34" charset="0"/>
            </a:rPr>
            <a:t>Turismo (2º)</a:t>
          </a:r>
          <a:endParaRPr lang="es-ES" sz="1100" kern="1200" dirty="0">
            <a:latin typeface="Helvetica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100" kern="1200" dirty="0">
            <a:latin typeface="Helvetica" panose="020B0604020202020204" pitchFamily="34" charset="0"/>
          </a:endParaRPr>
        </a:p>
      </dsp:txBody>
      <dsp:txXfrm>
        <a:off x="4226646" y="884123"/>
        <a:ext cx="1491525" cy="796059"/>
      </dsp:txXfrm>
    </dsp:sp>
    <dsp:sp modelId="{BD7B4F16-AB79-4F10-A13C-7E393398F7ED}">
      <dsp:nvSpPr>
        <dsp:cNvPr id="0" name=""/>
        <dsp:cNvSpPr/>
      </dsp:nvSpPr>
      <dsp:spPr>
        <a:xfrm>
          <a:off x="3047397" y="293590"/>
          <a:ext cx="1780544" cy="4215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Helvetica" panose="020B0604020202020204" pitchFamily="34" charset="0"/>
            </a:rPr>
            <a:t>Comercio al por menor</a:t>
          </a:r>
        </a:p>
      </dsp:txBody>
      <dsp:txXfrm>
        <a:off x="3047397" y="293590"/>
        <a:ext cx="1780544" cy="421593"/>
      </dsp:txXfrm>
    </dsp:sp>
    <dsp:sp modelId="{4C08378D-06CC-4A94-A217-ACC7517B3415}">
      <dsp:nvSpPr>
        <dsp:cNvPr id="0" name=""/>
        <dsp:cNvSpPr/>
      </dsp:nvSpPr>
      <dsp:spPr>
        <a:xfrm>
          <a:off x="6119238" y="655582"/>
          <a:ext cx="1713346" cy="145170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354C7-726B-42EF-BD9A-15E811865DE1}">
      <dsp:nvSpPr>
        <dsp:cNvPr id="0" name=""/>
        <dsp:cNvSpPr/>
      </dsp:nvSpPr>
      <dsp:spPr>
        <a:xfrm>
          <a:off x="7320294" y="851705"/>
          <a:ext cx="1383210" cy="845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Humanidades (2º)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Educación (2º)</a:t>
          </a:r>
        </a:p>
      </dsp:txBody>
      <dsp:txXfrm>
        <a:off x="7345061" y="876472"/>
        <a:ext cx="1333676" cy="796059"/>
      </dsp:txXfrm>
    </dsp:sp>
    <dsp:sp modelId="{5A62EB71-7822-4F83-A20B-28101B2F356A}">
      <dsp:nvSpPr>
        <dsp:cNvPr id="0" name=""/>
        <dsp:cNvSpPr/>
      </dsp:nvSpPr>
      <dsp:spPr>
        <a:xfrm>
          <a:off x="6084620" y="294215"/>
          <a:ext cx="1782582" cy="419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Helvetica" panose="020B0604020202020204" pitchFamily="34" charset="0"/>
            </a:rPr>
            <a:t>Servicio de comidas y bebidas</a:t>
          </a:r>
        </a:p>
      </dsp:txBody>
      <dsp:txXfrm>
        <a:off x="6084620" y="294215"/>
        <a:ext cx="1782582" cy="419093"/>
      </dsp:txXfrm>
    </dsp:sp>
    <dsp:sp modelId="{3FE1DECD-3BA5-459F-84F7-3DB7AB2D23AC}">
      <dsp:nvSpPr>
        <dsp:cNvPr id="0" name=""/>
        <dsp:cNvSpPr/>
      </dsp:nvSpPr>
      <dsp:spPr>
        <a:xfrm>
          <a:off x="153557" y="2689366"/>
          <a:ext cx="1713346" cy="145170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9278F5-FC49-4624-BBB0-E2896AF74464}">
      <dsp:nvSpPr>
        <dsp:cNvPr id="0" name=""/>
        <dsp:cNvSpPr/>
      </dsp:nvSpPr>
      <dsp:spPr>
        <a:xfrm>
          <a:off x="1336536" y="2892515"/>
          <a:ext cx="1416869" cy="845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Periodismo (1º)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Artes (2º)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100" kern="1200" dirty="0">
            <a:latin typeface="Helvetica" panose="020B0604020202020204" pitchFamily="34" charset="0"/>
          </a:endParaRPr>
        </a:p>
      </dsp:txBody>
      <dsp:txXfrm>
        <a:off x="1361303" y="2917282"/>
        <a:ext cx="1367335" cy="796059"/>
      </dsp:txXfrm>
    </dsp:sp>
    <dsp:sp modelId="{DD83F34E-955A-48A6-850D-6992323139F4}">
      <dsp:nvSpPr>
        <dsp:cNvPr id="0" name=""/>
        <dsp:cNvSpPr/>
      </dsp:nvSpPr>
      <dsp:spPr>
        <a:xfrm>
          <a:off x="67042" y="2337679"/>
          <a:ext cx="1886377" cy="399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Helvetica" panose="020B0604020202020204" pitchFamily="34" charset="0"/>
            </a:rPr>
            <a:t>Actividades cinematográficas</a:t>
          </a:r>
        </a:p>
      </dsp:txBody>
      <dsp:txXfrm>
        <a:off x="67042" y="2337679"/>
        <a:ext cx="1886377" cy="399733"/>
      </dsp:txXfrm>
    </dsp:sp>
    <dsp:sp modelId="{E2A64C85-96F2-4015-A329-6D027009052F}">
      <dsp:nvSpPr>
        <dsp:cNvPr id="0" name=""/>
        <dsp:cNvSpPr/>
      </dsp:nvSpPr>
      <dsp:spPr>
        <a:xfrm>
          <a:off x="3095086" y="2651927"/>
          <a:ext cx="1713346" cy="145170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E1C8B-5018-4195-AE4E-40AD9A959E58}">
      <dsp:nvSpPr>
        <dsp:cNvPr id="0" name=""/>
        <dsp:cNvSpPr/>
      </dsp:nvSpPr>
      <dsp:spPr>
        <a:xfrm>
          <a:off x="4278064" y="2855076"/>
          <a:ext cx="1416869" cy="845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Helvetica" panose="020B0604020202020204" pitchFamily="34" charset="0"/>
            </a:rPr>
            <a:t>Trabajo Social (1º)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0" kern="1200" dirty="0">
              <a:latin typeface="Helvetica" panose="020B0604020202020204" pitchFamily="34" charset="0"/>
            </a:rPr>
            <a:t>Actividad Física (1º)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0" kern="1200" dirty="0">
              <a:latin typeface="Helvetica" panose="020B0604020202020204" pitchFamily="34" charset="0"/>
            </a:rPr>
            <a:t>Turismo (1º)</a:t>
          </a:r>
        </a:p>
      </dsp:txBody>
      <dsp:txXfrm>
        <a:off x="4302831" y="2879843"/>
        <a:ext cx="1367335" cy="796059"/>
      </dsp:txXfrm>
    </dsp:sp>
    <dsp:sp modelId="{6538CB41-5387-4A73-9067-A173A897E233}">
      <dsp:nvSpPr>
        <dsp:cNvPr id="0" name=""/>
        <dsp:cNvSpPr/>
      </dsp:nvSpPr>
      <dsp:spPr>
        <a:xfrm>
          <a:off x="3095086" y="2375118"/>
          <a:ext cx="1713346" cy="2499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Helvetica" panose="020B0604020202020204" pitchFamily="34" charset="0"/>
            </a:rPr>
            <a:t>Servicios</a:t>
          </a:r>
        </a:p>
      </dsp:txBody>
      <dsp:txXfrm>
        <a:off x="3095086" y="2375118"/>
        <a:ext cx="1713346" cy="249978"/>
      </dsp:txXfrm>
    </dsp:sp>
    <dsp:sp modelId="{D9FA9CF9-2EE8-4883-B7B5-073B2C2DA717}">
      <dsp:nvSpPr>
        <dsp:cNvPr id="0" name=""/>
        <dsp:cNvSpPr/>
      </dsp:nvSpPr>
      <dsp:spPr>
        <a:xfrm>
          <a:off x="6036614" y="2651927"/>
          <a:ext cx="1713346" cy="1451708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9303F-915E-4489-9235-605E062288CD}">
      <dsp:nvSpPr>
        <dsp:cNvPr id="0" name=""/>
        <dsp:cNvSpPr/>
      </dsp:nvSpPr>
      <dsp:spPr>
        <a:xfrm>
          <a:off x="7219593" y="2855076"/>
          <a:ext cx="1416869" cy="845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Helvetica" panose="020B0604020202020204" pitchFamily="34" charset="0"/>
            </a:rPr>
            <a:t>Trabajo Social (2º)</a:t>
          </a:r>
        </a:p>
      </dsp:txBody>
      <dsp:txXfrm>
        <a:off x="7244360" y="2879843"/>
        <a:ext cx="1367335" cy="796059"/>
      </dsp:txXfrm>
    </dsp:sp>
    <dsp:sp modelId="{E097D1EF-7D60-4501-8757-8890812B05EB}">
      <dsp:nvSpPr>
        <dsp:cNvPr id="0" name=""/>
        <dsp:cNvSpPr/>
      </dsp:nvSpPr>
      <dsp:spPr>
        <a:xfrm>
          <a:off x="6036614" y="2375118"/>
          <a:ext cx="1713346" cy="2499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latin typeface="Helvetica" panose="020B0604020202020204" pitchFamily="34" charset="0"/>
            </a:rPr>
            <a:t>Administrativo</a:t>
          </a:r>
        </a:p>
      </dsp:txBody>
      <dsp:txXfrm>
        <a:off x="6036614" y="2375118"/>
        <a:ext cx="1713346" cy="24997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5C02D-A684-49B4-9FA5-477156FA2BA1}">
      <dsp:nvSpPr>
        <dsp:cNvPr id="0" name=""/>
        <dsp:cNvSpPr/>
      </dsp:nvSpPr>
      <dsp:spPr>
        <a:xfrm>
          <a:off x="1159176" y="401623"/>
          <a:ext cx="1174186" cy="99488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5DE56D-95D9-4473-BFF8-C6FB754DCD53}">
      <dsp:nvSpPr>
        <dsp:cNvPr id="0" name=""/>
        <dsp:cNvSpPr/>
      </dsp:nvSpPr>
      <dsp:spPr>
        <a:xfrm>
          <a:off x="1782107" y="499242"/>
          <a:ext cx="1524151" cy="695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Educación (1º)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0" kern="1200" dirty="0">
              <a:latin typeface="Helvetica" panose="020B0604020202020204" pitchFamily="34" charset="0"/>
            </a:rPr>
            <a:t>Actividad Física (1º)</a:t>
          </a:r>
          <a:endParaRPr lang="es-ES" sz="1100" kern="1200" dirty="0">
            <a:latin typeface="Helvetica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100" kern="1200" dirty="0">
            <a:latin typeface="Helvetica" panose="020B0604020202020204" pitchFamily="34" charset="0"/>
          </a:endParaRPr>
        </a:p>
      </dsp:txBody>
      <dsp:txXfrm>
        <a:off x="1802473" y="519608"/>
        <a:ext cx="1483419" cy="654604"/>
      </dsp:txXfrm>
    </dsp:sp>
    <dsp:sp modelId="{C3F882BD-06F7-478A-BC21-BC076F109A35}">
      <dsp:nvSpPr>
        <dsp:cNvPr id="0" name=""/>
        <dsp:cNvSpPr/>
      </dsp:nvSpPr>
      <dsp:spPr>
        <a:xfrm>
          <a:off x="1116894" y="73384"/>
          <a:ext cx="1258751" cy="4483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Helvetica" panose="020B0604020202020204" pitchFamily="34" charset="0"/>
            </a:rPr>
            <a:t>Actividades recreativas</a:t>
          </a:r>
        </a:p>
      </dsp:txBody>
      <dsp:txXfrm>
        <a:off x="1116894" y="73384"/>
        <a:ext cx="1258751" cy="448380"/>
      </dsp:txXfrm>
    </dsp:sp>
    <dsp:sp modelId="{77050CA6-076A-41F6-A93E-0DF7E579BE06}">
      <dsp:nvSpPr>
        <dsp:cNvPr id="0" name=""/>
        <dsp:cNvSpPr/>
      </dsp:nvSpPr>
      <dsp:spPr>
        <a:xfrm>
          <a:off x="3448178" y="396989"/>
          <a:ext cx="1174186" cy="99488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40E03-6539-40F1-8BA2-7BF1D8E6E059}">
      <dsp:nvSpPr>
        <dsp:cNvPr id="0" name=""/>
        <dsp:cNvSpPr/>
      </dsp:nvSpPr>
      <dsp:spPr>
        <a:xfrm>
          <a:off x="4068814" y="504144"/>
          <a:ext cx="1351165" cy="8421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Humanidades (2º)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Lenguas (1º y 2º)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Educación (2º)</a:t>
          </a:r>
        </a:p>
      </dsp:txBody>
      <dsp:txXfrm>
        <a:off x="4093481" y="528811"/>
        <a:ext cx="1301831" cy="792847"/>
      </dsp:txXfrm>
    </dsp:sp>
    <dsp:sp modelId="{924FEEDD-4D2B-4DD2-8D37-E38842A8200E}">
      <dsp:nvSpPr>
        <dsp:cNvPr id="0" name=""/>
        <dsp:cNvSpPr/>
      </dsp:nvSpPr>
      <dsp:spPr>
        <a:xfrm>
          <a:off x="3364317" y="93721"/>
          <a:ext cx="1341907" cy="3984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Helvetica" panose="020B0604020202020204" pitchFamily="34" charset="0"/>
            </a:rPr>
            <a:t>Profesorado de enseñanza</a:t>
          </a:r>
        </a:p>
      </dsp:txBody>
      <dsp:txXfrm>
        <a:off x="3364317" y="93721"/>
        <a:ext cx="1341907" cy="398445"/>
      </dsp:txXfrm>
    </dsp:sp>
    <dsp:sp modelId="{E2A64C85-96F2-4015-A329-6D027009052F}">
      <dsp:nvSpPr>
        <dsp:cNvPr id="0" name=""/>
        <dsp:cNvSpPr/>
      </dsp:nvSpPr>
      <dsp:spPr>
        <a:xfrm>
          <a:off x="5655841" y="364523"/>
          <a:ext cx="1174186" cy="99488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E1C8B-5018-4195-AE4E-40AD9A959E58}">
      <dsp:nvSpPr>
        <dsp:cNvPr id="0" name=""/>
        <dsp:cNvSpPr/>
      </dsp:nvSpPr>
      <dsp:spPr>
        <a:xfrm>
          <a:off x="6228493" y="503745"/>
          <a:ext cx="1447132" cy="579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Helvetica" panose="020B0604020202020204" pitchFamily="34" charset="0"/>
            </a:rPr>
            <a:t>Trabajo Social (1º)</a:t>
          </a:r>
          <a:endParaRPr lang="es-ES" sz="1100" b="0" kern="1200" dirty="0">
            <a:latin typeface="Helvetica" panose="020B0604020202020204" pitchFamily="34" charset="0"/>
          </a:endParaRPr>
        </a:p>
      </dsp:txBody>
      <dsp:txXfrm>
        <a:off x="6245466" y="520718"/>
        <a:ext cx="1413186" cy="545554"/>
      </dsp:txXfrm>
    </dsp:sp>
    <dsp:sp modelId="{6538CB41-5387-4A73-9067-A173A897E233}">
      <dsp:nvSpPr>
        <dsp:cNvPr id="0" name=""/>
        <dsp:cNvSpPr/>
      </dsp:nvSpPr>
      <dsp:spPr>
        <a:xfrm>
          <a:off x="5655841" y="126186"/>
          <a:ext cx="1174186" cy="268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Helvetica" panose="020B0604020202020204" pitchFamily="34" charset="0"/>
            </a:rPr>
            <a:t>Trabajo Social</a:t>
          </a:r>
        </a:p>
      </dsp:txBody>
      <dsp:txXfrm>
        <a:off x="5655841" y="126186"/>
        <a:ext cx="1174186" cy="268583"/>
      </dsp:txXfrm>
    </dsp:sp>
    <dsp:sp modelId="{4C08378D-06CC-4A94-A217-ACC7517B3415}">
      <dsp:nvSpPr>
        <dsp:cNvPr id="0" name=""/>
        <dsp:cNvSpPr/>
      </dsp:nvSpPr>
      <dsp:spPr>
        <a:xfrm>
          <a:off x="1156134" y="1884404"/>
          <a:ext cx="1174186" cy="99488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354C7-726B-42EF-BD9A-15E811865DE1}">
      <dsp:nvSpPr>
        <dsp:cNvPr id="0" name=""/>
        <dsp:cNvSpPr/>
      </dsp:nvSpPr>
      <dsp:spPr>
        <a:xfrm>
          <a:off x="1595515" y="1880576"/>
          <a:ext cx="1713674" cy="8655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Artes (1º)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Humanidades (1º)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Ciencias Sociales (1º)</a:t>
          </a:r>
        </a:p>
      </dsp:txBody>
      <dsp:txXfrm>
        <a:off x="1620868" y="1905929"/>
        <a:ext cx="1662968" cy="814893"/>
      </dsp:txXfrm>
    </dsp:sp>
    <dsp:sp modelId="{5A62EB71-7822-4F83-A20B-28101B2F356A}">
      <dsp:nvSpPr>
        <dsp:cNvPr id="0" name=""/>
        <dsp:cNvSpPr/>
      </dsp:nvSpPr>
      <dsp:spPr>
        <a:xfrm>
          <a:off x="1107558" y="1561814"/>
          <a:ext cx="1271338" cy="437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Helvetica" panose="020B0604020202020204" pitchFamily="34" charset="0"/>
            </a:rPr>
            <a:t>Camareros asalariados</a:t>
          </a:r>
        </a:p>
      </dsp:txBody>
      <dsp:txXfrm>
        <a:off x="1107558" y="1561814"/>
        <a:ext cx="1271338" cy="437088"/>
      </dsp:txXfrm>
    </dsp:sp>
    <dsp:sp modelId="{D07F0B12-A2DC-4712-931A-3138656E1984}">
      <dsp:nvSpPr>
        <dsp:cNvPr id="0" name=""/>
        <dsp:cNvSpPr/>
      </dsp:nvSpPr>
      <dsp:spPr>
        <a:xfrm>
          <a:off x="3664637" y="1859976"/>
          <a:ext cx="1174186" cy="994881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D289F-283A-43EE-A55B-7E6C09F44C29}">
      <dsp:nvSpPr>
        <dsp:cNvPr id="0" name=""/>
        <dsp:cNvSpPr/>
      </dsp:nvSpPr>
      <dsp:spPr>
        <a:xfrm>
          <a:off x="4348816" y="1828798"/>
          <a:ext cx="1274880" cy="9710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Artes (2º)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Periodismo (2º)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b="0" kern="1200" dirty="0">
              <a:latin typeface="Helvetica" panose="020B0604020202020204" pitchFamily="34" charset="0"/>
            </a:rPr>
            <a:t>Turismo (2º)</a:t>
          </a:r>
          <a:endParaRPr lang="es-ES" sz="1100" kern="1200" dirty="0">
            <a:latin typeface="Helvetica" panose="020B0604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100" kern="1200" dirty="0">
            <a:latin typeface="Helvetica" panose="020B0604020202020204" pitchFamily="34" charset="0"/>
          </a:endParaRPr>
        </a:p>
      </dsp:txBody>
      <dsp:txXfrm>
        <a:off x="4377258" y="1857240"/>
        <a:ext cx="1217996" cy="914213"/>
      </dsp:txXfrm>
    </dsp:sp>
    <dsp:sp modelId="{BD7B4F16-AB79-4F10-A13C-7E393398F7ED}">
      <dsp:nvSpPr>
        <dsp:cNvPr id="0" name=""/>
        <dsp:cNvSpPr/>
      </dsp:nvSpPr>
      <dsp:spPr>
        <a:xfrm>
          <a:off x="3545052" y="1586243"/>
          <a:ext cx="1413356" cy="3393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Helvetica" panose="020B0604020202020204" pitchFamily="34" charset="0"/>
            </a:rPr>
            <a:t>Comercio al por menor</a:t>
          </a:r>
        </a:p>
      </dsp:txBody>
      <dsp:txXfrm>
        <a:off x="3545052" y="1586243"/>
        <a:ext cx="1413356" cy="339375"/>
      </dsp:txXfrm>
    </dsp:sp>
    <dsp:sp modelId="{955D9170-2A36-4681-8099-199A34DCB7CD}">
      <dsp:nvSpPr>
        <dsp:cNvPr id="0" name=""/>
        <dsp:cNvSpPr/>
      </dsp:nvSpPr>
      <dsp:spPr>
        <a:xfrm>
          <a:off x="5834157" y="1842278"/>
          <a:ext cx="1174186" cy="994881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649E6-43CB-4964-B187-57991E957148}">
      <dsp:nvSpPr>
        <dsp:cNvPr id="0" name=""/>
        <dsp:cNvSpPr/>
      </dsp:nvSpPr>
      <dsp:spPr>
        <a:xfrm>
          <a:off x="6664806" y="1981499"/>
          <a:ext cx="931139" cy="579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Helvetica" panose="020B0604020202020204" pitchFamily="34" charset="0"/>
            </a:rPr>
            <a:t>Periodismo (1º)</a:t>
          </a:r>
        </a:p>
      </dsp:txBody>
      <dsp:txXfrm>
        <a:off x="6681779" y="1998472"/>
        <a:ext cx="897193" cy="545554"/>
      </dsp:txXfrm>
    </dsp:sp>
    <dsp:sp modelId="{698877B0-C0EA-45B4-8E9B-EA2C34CC1730}">
      <dsp:nvSpPr>
        <dsp:cNvPr id="0" name=""/>
        <dsp:cNvSpPr/>
      </dsp:nvSpPr>
      <dsp:spPr>
        <a:xfrm>
          <a:off x="5834157" y="1603941"/>
          <a:ext cx="1174186" cy="268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Helvetica" panose="020B0604020202020204" pitchFamily="34" charset="0"/>
            </a:rPr>
            <a:t>Periodistas</a:t>
          </a:r>
        </a:p>
      </dsp:txBody>
      <dsp:txXfrm>
        <a:off x="5834157" y="1603941"/>
        <a:ext cx="1174186" cy="268583"/>
      </dsp:txXfrm>
    </dsp:sp>
    <dsp:sp modelId="{D9FA9CF9-2EE8-4883-B7B5-073B2C2DA717}">
      <dsp:nvSpPr>
        <dsp:cNvPr id="0" name=""/>
        <dsp:cNvSpPr/>
      </dsp:nvSpPr>
      <dsp:spPr>
        <a:xfrm>
          <a:off x="2333753" y="3320321"/>
          <a:ext cx="1174186" cy="994881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9303F-915E-4489-9235-605E062288CD}">
      <dsp:nvSpPr>
        <dsp:cNvPr id="0" name=""/>
        <dsp:cNvSpPr/>
      </dsp:nvSpPr>
      <dsp:spPr>
        <a:xfrm>
          <a:off x="2876303" y="3459542"/>
          <a:ext cx="1507336" cy="579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Ciencias Sociales (2º)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>
              <a:latin typeface="Helvetica" panose="020B0604020202020204" pitchFamily="34" charset="0"/>
            </a:rPr>
            <a:t>Trabajo Social (2º)</a:t>
          </a:r>
        </a:p>
      </dsp:txBody>
      <dsp:txXfrm>
        <a:off x="2893276" y="3476515"/>
        <a:ext cx="1473390" cy="545554"/>
      </dsp:txXfrm>
    </dsp:sp>
    <dsp:sp modelId="{E097D1EF-7D60-4501-8757-8890812B05EB}">
      <dsp:nvSpPr>
        <dsp:cNvPr id="0" name=""/>
        <dsp:cNvSpPr/>
      </dsp:nvSpPr>
      <dsp:spPr>
        <a:xfrm>
          <a:off x="2157490" y="3042972"/>
          <a:ext cx="1526712" cy="346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Helvetica" panose="020B0604020202020204" pitchFamily="34" charset="0"/>
            </a:rPr>
            <a:t>Servicios administrativos</a:t>
          </a:r>
        </a:p>
      </dsp:txBody>
      <dsp:txXfrm>
        <a:off x="2157490" y="3042972"/>
        <a:ext cx="1526712" cy="346607"/>
      </dsp:txXfrm>
    </dsp:sp>
    <dsp:sp modelId="{2B57DAE2-B366-4EC6-8D7A-DAB4994280B8}">
      <dsp:nvSpPr>
        <dsp:cNvPr id="0" name=""/>
        <dsp:cNvSpPr/>
      </dsp:nvSpPr>
      <dsp:spPr>
        <a:xfrm>
          <a:off x="4772898" y="3326547"/>
          <a:ext cx="1174186" cy="994881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1424C-2A02-4D55-A7B2-EF9F8467874B}">
      <dsp:nvSpPr>
        <dsp:cNvPr id="0" name=""/>
        <dsp:cNvSpPr/>
      </dsp:nvSpPr>
      <dsp:spPr>
        <a:xfrm>
          <a:off x="5592219" y="3465768"/>
          <a:ext cx="953795" cy="579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Helvetica" panose="020B0604020202020204" pitchFamily="34" charset="0"/>
            </a:rPr>
            <a:t>Turismo (</a:t>
          </a:r>
          <a:r>
            <a:rPr lang="es-ES" sz="1100" kern="1200">
              <a:latin typeface="Helvetica" panose="020B0604020202020204" pitchFamily="34" charset="0"/>
            </a:rPr>
            <a:t>1º)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 dirty="0">
            <a:latin typeface="Helvetica" panose="020B0604020202020204" pitchFamily="34" charset="0"/>
          </a:endParaRPr>
        </a:p>
      </dsp:txBody>
      <dsp:txXfrm>
        <a:off x="5609192" y="3482741"/>
        <a:ext cx="919849" cy="545554"/>
      </dsp:txXfrm>
    </dsp:sp>
    <dsp:sp modelId="{EE30C1A8-6D3D-4D8A-BD0D-65C6E7DDF5EA}">
      <dsp:nvSpPr>
        <dsp:cNvPr id="0" name=""/>
        <dsp:cNvSpPr/>
      </dsp:nvSpPr>
      <dsp:spPr>
        <a:xfrm>
          <a:off x="4619502" y="3036746"/>
          <a:ext cx="1480977" cy="3715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Helvetica" panose="020B0604020202020204" pitchFamily="34" charset="0"/>
            </a:rPr>
            <a:t>Recepcionista hotel</a:t>
          </a:r>
        </a:p>
      </dsp:txBody>
      <dsp:txXfrm>
        <a:off x="4619502" y="3036746"/>
        <a:ext cx="1480977" cy="37151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74A4C-6723-4FA8-BACA-0CC631C75C61}">
      <dsp:nvSpPr>
        <dsp:cNvPr id="0" name=""/>
        <dsp:cNvSpPr/>
      </dsp:nvSpPr>
      <dsp:spPr>
        <a:xfrm>
          <a:off x="1875540" y="235497"/>
          <a:ext cx="2221629" cy="186854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FFB17-3EE5-4B7F-A1E3-2A101C73CAEB}">
      <dsp:nvSpPr>
        <dsp:cNvPr id="0" name=""/>
        <dsp:cNvSpPr/>
      </dsp:nvSpPr>
      <dsp:spPr>
        <a:xfrm>
          <a:off x="938474" y="1016312"/>
          <a:ext cx="1422902" cy="12134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latin typeface="Helvetica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administración</a:t>
          </a:r>
        </a:p>
      </dsp:txBody>
      <dsp:txXfrm>
        <a:off x="938474" y="1016312"/>
        <a:ext cx="1422902" cy="1213423"/>
      </dsp:txXfrm>
    </dsp:sp>
    <dsp:sp modelId="{D41105A1-3652-411C-A914-C4094CC8B4C8}">
      <dsp:nvSpPr>
        <dsp:cNvPr id="0" name=""/>
        <dsp:cNvSpPr/>
      </dsp:nvSpPr>
      <dsp:spPr>
        <a:xfrm>
          <a:off x="5315028" y="237842"/>
          <a:ext cx="2221629" cy="186854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9FEE2E-34F6-4FD7-AC2B-9797DAD3DF4A}">
      <dsp:nvSpPr>
        <dsp:cNvPr id="0" name=""/>
        <dsp:cNvSpPr/>
      </dsp:nvSpPr>
      <dsp:spPr>
        <a:xfrm>
          <a:off x="4487392" y="1023347"/>
          <a:ext cx="1204043" cy="12040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latin typeface="Helvetica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universidad</a:t>
          </a:r>
        </a:p>
      </dsp:txBody>
      <dsp:txXfrm>
        <a:off x="4487392" y="1023347"/>
        <a:ext cx="1204043" cy="1204043"/>
      </dsp:txXfrm>
    </dsp:sp>
    <dsp:sp modelId="{D1105E58-4D1F-47A8-BB75-52B161F6723D}">
      <dsp:nvSpPr>
        <dsp:cNvPr id="0" name=""/>
        <dsp:cNvSpPr/>
      </dsp:nvSpPr>
      <dsp:spPr>
        <a:xfrm>
          <a:off x="1820825" y="2566294"/>
          <a:ext cx="2221629" cy="186854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CD8E8-DAE3-4830-9861-0B9B5FE439A4}">
      <dsp:nvSpPr>
        <dsp:cNvPr id="0" name=""/>
        <dsp:cNvSpPr/>
      </dsp:nvSpPr>
      <dsp:spPr>
        <a:xfrm>
          <a:off x="993189" y="3351799"/>
          <a:ext cx="1204043" cy="120404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latin typeface="Helvetica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empresa</a:t>
          </a:r>
        </a:p>
      </dsp:txBody>
      <dsp:txXfrm>
        <a:off x="993189" y="3351799"/>
        <a:ext cx="1204043" cy="1204043"/>
      </dsp:txXfrm>
    </dsp:sp>
    <dsp:sp modelId="{CE644F66-FCDA-4FFC-A671-2356B0E4C366}">
      <dsp:nvSpPr>
        <dsp:cNvPr id="0" name=""/>
        <dsp:cNvSpPr/>
      </dsp:nvSpPr>
      <dsp:spPr>
        <a:xfrm>
          <a:off x="5260314" y="2566294"/>
          <a:ext cx="2221629" cy="186854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CE847-0427-4927-A1BA-48C86E7CB14C}">
      <dsp:nvSpPr>
        <dsp:cNvPr id="0" name=""/>
        <dsp:cNvSpPr/>
      </dsp:nvSpPr>
      <dsp:spPr>
        <a:xfrm>
          <a:off x="4432677" y="3351799"/>
          <a:ext cx="1204043" cy="12040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latin typeface="Helvetica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alumnado</a:t>
          </a:r>
        </a:p>
      </dsp:txBody>
      <dsp:txXfrm>
        <a:off x="4432677" y="3351799"/>
        <a:ext cx="1204043" cy="120404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98295-B09A-4E23-947C-4DC8E07AA3D2}">
      <dsp:nvSpPr>
        <dsp:cNvPr id="0" name=""/>
        <dsp:cNvSpPr/>
      </dsp:nvSpPr>
      <dsp:spPr>
        <a:xfrm>
          <a:off x="0" y="0"/>
          <a:ext cx="8794666" cy="13123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solidFill>
                <a:schemeClr val="tx1"/>
              </a:solidFill>
            </a:rPr>
            <a:t>Aumentar la coordinación entre institutos, universidades y servicios públicos de empleo</a:t>
          </a:r>
          <a:endParaRPr lang="es-ES" sz="18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>
              <a:solidFill>
                <a:schemeClr val="tx1"/>
              </a:solidFill>
            </a:rPr>
            <a:t>Habilitar un grupo de trabajo permanente que analice y emita recomendaciones de forma continua a todos los agentes implicados en la educación y empleo de los egresados. 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1890166" y="0"/>
        <a:ext cx="6904499" cy="1312333"/>
      </dsp:txXfrm>
    </dsp:sp>
    <dsp:sp modelId="{7A8E7C62-6B27-4C95-92FB-03B9AB68CF6C}">
      <dsp:nvSpPr>
        <dsp:cNvPr id="0" name=""/>
        <dsp:cNvSpPr/>
      </dsp:nvSpPr>
      <dsp:spPr>
        <a:xfrm>
          <a:off x="131233" y="131233"/>
          <a:ext cx="1758933" cy="10498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68DC07-D4FF-4850-BA21-8118F6E41A15}">
      <dsp:nvSpPr>
        <dsp:cNvPr id="0" name=""/>
        <dsp:cNvSpPr/>
      </dsp:nvSpPr>
      <dsp:spPr>
        <a:xfrm>
          <a:off x="0" y="1443566"/>
          <a:ext cx="8794666" cy="1312333"/>
        </a:xfrm>
        <a:prstGeom prst="roundRect">
          <a:avLst>
            <a:gd name="adj" fmla="val 10000"/>
          </a:avLst>
        </a:prstGeom>
        <a:solidFill>
          <a:srgbClr val="AD6300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solidFill>
                <a:schemeClr val="tx1"/>
              </a:solidFill>
            </a:rPr>
            <a:t>Crear y desarrollar políticas de empleo en Humanidades y Ciencias Sociales</a:t>
          </a:r>
          <a:endParaRPr lang="es-ES" sz="18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chemeClr val="tx1"/>
              </a:solidFill>
            </a:rPr>
            <a:t>La administración autonómica debería contemplar la formación en Arte y Humanidades como uno de los componentes de la riqueza patrimonial y cultural de Castilla y León</a:t>
          </a:r>
        </a:p>
      </dsp:txBody>
      <dsp:txXfrm>
        <a:off x="1890166" y="1443566"/>
        <a:ext cx="6904499" cy="1312333"/>
      </dsp:txXfrm>
    </dsp:sp>
    <dsp:sp modelId="{DA63F86F-3CCB-410B-89DB-847E3CC9D565}">
      <dsp:nvSpPr>
        <dsp:cNvPr id="0" name=""/>
        <dsp:cNvSpPr/>
      </dsp:nvSpPr>
      <dsp:spPr>
        <a:xfrm>
          <a:off x="131233" y="1574799"/>
          <a:ext cx="1758933" cy="10498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6E2CB-A2B7-4C52-88DC-B27CCE663D6E}">
      <dsp:nvSpPr>
        <dsp:cNvPr id="0" name=""/>
        <dsp:cNvSpPr/>
      </dsp:nvSpPr>
      <dsp:spPr>
        <a:xfrm>
          <a:off x="0" y="2887133"/>
          <a:ext cx="8794666" cy="1443724"/>
        </a:xfrm>
        <a:prstGeom prst="roundRect">
          <a:avLst>
            <a:gd name="adj" fmla="val 10000"/>
          </a:avLst>
        </a:prstGeom>
        <a:solidFill>
          <a:srgbClr val="B43500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solidFill>
                <a:schemeClr val="tx1"/>
              </a:solidFill>
            </a:rPr>
            <a:t>Mejorar la normativa en orientación, así como las acciones en institutos y universidades:</a:t>
          </a:r>
          <a:endParaRPr lang="es-ES" sz="18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chemeClr val="tx1"/>
              </a:solidFill>
            </a:rPr>
            <a:t>Una orientación desarrollada por profesionales de la orientación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solidFill>
                <a:schemeClr val="tx1"/>
              </a:solidFill>
            </a:rPr>
            <a:t>Una orientación basada en los intereses y competencias de la persona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>
              <a:solidFill>
                <a:schemeClr val="tx1"/>
              </a:solidFill>
            </a:rPr>
            <a:t>Con una conexión clara entre las diferentes etapas educativas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1890166" y="2887133"/>
        <a:ext cx="6904499" cy="1443724"/>
      </dsp:txXfrm>
    </dsp:sp>
    <dsp:sp modelId="{FFE0DBA1-6184-445B-95D7-BB9D0B62D88D}">
      <dsp:nvSpPr>
        <dsp:cNvPr id="0" name=""/>
        <dsp:cNvSpPr/>
      </dsp:nvSpPr>
      <dsp:spPr>
        <a:xfrm>
          <a:off x="131233" y="3084061"/>
          <a:ext cx="1758933" cy="10498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96BE2-2CD6-4D0F-A8AF-A42EAADAC7D5}">
      <dsp:nvSpPr>
        <dsp:cNvPr id="0" name=""/>
        <dsp:cNvSpPr/>
      </dsp:nvSpPr>
      <dsp:spPr>
        <a:xfrm>
          <a:off x="-4891284" y="-749552"/>
          <a:ext cx="5825570" cy="5825570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3FA28B-045E-46FB-B2F1-AE96238FCBB7}">
      <dsp:nvSpPr>
        <dsp:cNvPr id="0" name=""/>
        <dsp:cNvSpPr/>
      </dsp:nvSpPr>
      <dsp:spPr>
        <a:xfrm>
          <a:off x="408791" y="270317"/>
          <a:ext cx="8258809" cy="540981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40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  <a:latin typeface="Helvetica" panose="020B0604020202020204" pitchFamily="34" charset="0"/>
            </a:rPr>
            <a:t>Mejorar el ajuste </a:t>
          </a:r>
          <a:r>
            <a:rPr lang="es-ES" sz="1600" kern="1200" dirty="0">
              <a:solidFill>
                <a:schemeClr val="tx1"/>
              </a:solidFill>
              <a:latin typeface="Helvetica" panose="020B0604020202020204" pitchFamily="34" charset="0"/>
            </a:rPr>
            <a:t>entre las salidas profesionales propuestas en los planes de estudios de las titulaciones con las reales.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08791" y="270317"/>
        <a:ext cx="8258809" cy="540981"/>
      </dsp:txXfrm>
    </dsp:sp>
    <dsp:sp modelId="{9D766003-7A49-4CA7-AF4B-57965504E454}">
      <dsp:nvSpPr>
        <dsp:cNvPr id="0" name=""/>
        <dsp:cNvSpPr/>
      </dsp:nvSpPr>
      <dsp:spPr>
        <a:xfrm>
          <a:off x="70678" y="202694"/>
          <a:ext cx="676226" cy="676226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4AD122-CBA2-442D-A396-FF0DA30E96C8}">
      <dsp:nvSpPr>
        <dsp:cNvPr id="0" name=""/>
        <dsp:cNvSpPr/>
      </dsp:nvSpPr>
      <dsp:spPr>
        <a:xfrm>
          <a:off x="796443" y="1081529"/>
          <a:ext cx="7871158" cy="540981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40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  <a:latin typeface="Helvetica" panose="020B0604020202020204" pitchFamily="34" charset="0"/>
            </a:rPr>
            <a:t>Exponer</a:t>
          </a:r>
          <a:r>
            <a:rPr lang="es-ES" sz="1600" kern="1200" dirty="0">
              <a:solidFill>
                <a:schemeClr val="tx1"/>
              </a:solidFill>
              <a:latin typeface="Helvetica" panose="020B0604020202020204" pitchFamily="34" charset="0"/>
            </a:rPr>
            <a:t> al estudiante de </a:t>
          </a:r>
          <a:r>
            <a:rPr lang="es-ES" sz="1600" b="1" kern="1200" dirty="0">
              <a:solidFill>
                <a:schemeClr val="tx1"/>
              </a:solidFill>
              <a:latin typeface="Helvetica" panose="020B0604020202020204" pitchFamily="34" charset="0"/>
            </a:rPr>
            <a:t>forma clara y concisa las competencias </a:t>
          </a:r>
          <a:r>
            <a:rPr lang="es-ES" sz="1600" kern="1200" dirty="0">
              <a:solidFill>
                <a:schemeClr val="tx1"/>
              </a:solidFill>
              <a:latin typeface="Helvetica" panose="020B0604020202020204" pitchFamily="34" charset="0"/>
            </a:rPr>
            <a:t>que adquiere y su nivel de consecución.</a:t>
          </a:r>
        </a:p>
      </dsp:txBody>
      <dsp:txXfrm>
        <a:off x="796443" y="1081529"/>
        <a:ext cx="7871158" cy="540981"/>
      </dsp:txXfrm>
    </dsp:sp>
    <dsp:sp modelId="{E252508D-E2A0-4E7E-A9E2-DFBE24801CB5}">
      <dsp:nvSpPr>
        <dsp:cNvPr id="0" name=""/>
        <dsp:cNvSpPr/>
      </dsp:nvSpPr>
      <dsp:spPr>
        <a:xfrm>
          <a:off x="458329" y="1013907"/>
          <a:ext cx="676226" cy="676226"/>
        </a:xfrm>
        <a:prstGeom prst="ellipse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262BA-B046-4F29-9E0B-930CCBAD9F9F}">
      <dsp:nvSpPr>
        <dsp:cNvPr id="0" name=""/>
        <dsp:cNvSpPr/>
      </dsp:nvSpPr>
      <dsp:spPr>
        <a:xfrm>
          <a:off x="915420" y="1892742"/>
          <a:ext cx="7752180" cy="540981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40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Potenciar las competencias clave y/o transversales </a:t>
          </a:r>
          <a:r>
            <a:rPr lang="es-ES" sz="1600" kern="1200" dirty="0">
              <a:solidFill>
                <a:schemeClr val="tx1"/>
              </a:solidFill>
            </a:rPr>
            <a:t>como son las digitales, comunicativas orales y escritas o idiomas.</a:t>
          </a:r>
        </a:p>
      </dsp:txBody>
      <dsp:txXfrm>
        <a:off x="915420" y="1892742"/>
        <a:ext cx="7752180" cy="540981"/>
      </dsp:txXfrm>
    </dsp:sp>
    <dsp:sp modelId="{2017A67C-28CE-43E3-9636-B505DADEAC7B}">
      <dsp:nvSpPr>
        <dsp:cNvPr id="0" name=""/>
        <dsp:cNvSpPr/>
      </dsp:nvSpPr>
      <dsp:spPr>
        <a:xfrm>
          <a:off x="577307" y="1825119"/>
          <a:ext cx="676226" cy="6762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37779-3648-436A-94B0-73368F67610F}">
      <dsp:nvSpPr>
        <dsp:cNvPr id="0" name=""/>
        <dsp:cNvSpPr/>
      </dsp:nvSpPr>
      <dsp:spPr>
        <a:xfrm>
          <a:off x="796443" y="2703954"/>
          <a:ext cx="7871158" cy="540981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40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  <a:latin typeface="Helvetica" panose="020B0604020202020204" pitchFamily="34" charset="0"/>
            </a:rPr>
            <a:t>Potenciar el emprendimiento </a:t>
          </a:r>
          <a:r>
            <a:rPr lang="es-ES" sz="1600" kern="1200" dirty="0">
              <a:solidFill>
                <a:schemeClr val="tx1"/>
              </a:solidFill>
              <a:latin typeface="Helvetica" panose="020B0604020202020204" pitchFamily="34" charset="0"/>
            </a:rPr>
            <a:t>como salida laboral.</a:t>
          </a:r>
        </a:p>
      </dsp:txBody>
      <dsp:txXfrm>
        <a:off x="796443" y="2703954"/>
        <a:ext cx="7871158" cy="540981"/>
      </dsp:txXfrm>
    </dsp:sp>
    <dsp:sp modelId="{A0A8731E-D424-4CEC-8362-8A24004F1B1C}">
      <dsp:nvSpPr>
        <dsp:cNvPr id="0" name=""/>
        <dsp:cNvSpPr/>
      </dsp:nvSpPr>
      <dsp:spPr>
        <a:xfrm>
          <a:off x="458329" y="2636332"/>
          <a:ext cx="676226" cy="6762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F5B498-6150-48CB-ADB4-90F8E5B07FB3}">
      <dsp:nvSpPr>
        <dsp:cNvPr id="0" name=""/>
        <dsp:cNvSpPr/>
      </dsp:nvSpPr>
      <dsp:spPr>
        <a:xfrm>
          <a:off x="408791" y="3515167"/>
          <a:ext cx="8258809" cy="540981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40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  <a:latin typeface="Helvetica" panose="020B0604020202020204" pitchFamily="34" charset="0"/>
            </a:rPr>
            <a:t>Introducir la orientación para la carrera </a:t>
          </a:r>
          <a:r>
            <a:rPr lang="es-ES" sz="1600" kern="1200" dirty="0">
              <a:solidFill>
                <a:schemeClr val="tx1"/>
              </a:solidFill>
              <a:latin typeface="Helvetica" panose="020B0604020202020204" pitchFamily="34" charset="0"/>
            </a:rPr>
            <a:t>en la universidad en todos los cursos y estructurarlo de una forma práctica y provechosa para los estudiantes.</a:t>
          </a:r>
        </a:p>
      </dsp:txBody>
      <dsp:txXfrm>
        <a:off x="408791" y="3515167"/>
        <a:ext cx="8258809" cy="540981"/>
      </dsp:txXfrm>
    </dsp:sp>
    <dsp:sp modelId="{495D7AA5-4263-44E3-B0EF-8097318F82F3}">
      <dsp:nvSpPr>
        <dsp:cNvPr id="0" name=""/>
        <dsp:cNvSpPr/>
      </dsp:nvSpPr>
      <dsp:spPr>
        <a:xfrm>
          <a:off x="70678" y="3447544"/>
          <a:ext cx="676226" cy="6762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705C2-88F2-4A53-A223-7A36B7B9AB97}">
      <dsp:nvSpPr>
        <dsp:cNvPr id="0" name=""/>
        <dsp:cNvSpPr/>
      </dsp:nvSpPr>
      <dsp:spPr>
        <a:xfrm>
          <a:off x="1842" y="0"/>
          <a:ext cx="2867335" cy="43603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solidFill>
                <a:schemeClr val="tx1"/>
              </a:solidFill>
            </a:rPr>
            <a:t>Establecer una estrategia de información para aumentar el conocimiento de las posibilidades de las carreras de ciencias sociales, artes y humanidades en empleadores.</a:t>
          </a:r>
        </a:p>
      </dsp:txBody>
      <dsp:txXfrm>
        <a:off x="1842" y="1744133"/>
        <a:ext cx="2867335" cy="1744133"/>
      </dsp:txXfrm>
    </dsp:sp>
    <dsp:sp modelId="{BFAC3120-BE8B-4E06-B636-629B0C3A388D}">
      <dsp:nvSpPr>
        <dsp:cNvPr id="0" name=""/>
        <dsp:cNvSpPr/>
      </dsp:nvSpPr>
      <dsp:spPr>
        <a:xfrm>
          <a:off x="717980" y="126149"/>
          <a:ext cx="1451990" cy="145199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0B43F-BB8F-4BBA-898A-8681F4DCCF48}">
      <dsp:nvSpPr>
        <dsp:cNvPr id="0" name=""/>
        <dsp:cNvSpPr/>
      </dsp:nvSpPr>
      <dsp:spPr>
        <a:xfrm>
          <a:off x="2955198" y="0"/>
          <a:ext cx="2867335" cy="4360333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tx1"/>
              </a:solidFill>
            </a:rPr>
            <a:t>Las empresas deberían tener un sistema de información actualizada sobre las competencias de los universitarios.</a:t>
          </a:r>
        </a:p>
      </dsp:txBody>
      <dsp:txXfrm>
        <a:off x="2955198" y="1744133"/>
        <a:ext cx="2867335" cy="1744133"/>
      </dsp:txXfrm>
    </dsp:sp>
    <dsp:sp modelId="{6A783BE3-1C2E-46C9-9920-EFB02DDC1DCA}">
      <dsp:nvSpPr>
        <dsp:cNvPr id="0" name=""/>
        <dsp:cNvSpPr/>
      </dsp:nvSpPr>
      <dsp:spPr>
        <a:xfrm>
          <a:off x="3705211" y="134614"/>
          <a:ext cx="1451990" cy="145199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1CA61-3F32-4447-82EB-A3F4ADF05401}">
      <dsp:nvSpPr>
        <dsp:cNvPr id="0" name=""/>
        <dsp:cNvSpPr/>
      </dsp:nvSpPr>
      <dsp:spPr>
        <a:xfrm>
          <a:off x="5910389" y="0"/>
          <a:ext cx="2867335" cy="4360333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tx1"/>
              </a:solidFill>
            </a:rPr>
            <a:t>Aproximar la empresa a institutos y universidad a través de los servicios de orientación.</a:t>
          </a:r>
        </a:p>
      </dsp:txBody>
      <dsp:txXfrm>
        <a:off x="5910389" y="1744133"/>
        <a:ext cx="2867335" cy="1744133"/>
      </dsp:txXfrm>
    </dsp:sp>
    <dsp:sp modelId="{0C7B146E-D884-46B3-8495-F1EA07B538DA}">
      <dsp:nvSpPr>
        <dsp:cNvPr id="0" name=""/>
        <dsp:cNvSpPr/>
      </dsp:nvSpPr>
      <dsp:spPr>
        <a:xfrm>
          <a:off x="6590831" y="126149"/>
          <a:ext cx="1451990" cy="145199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6CD10-2D97-4143-9C09-68F5408CB352}">
      <dsp:nvSpPr>
        <dsp:cNvPr id="0" name=""/>
        <dsp:cNvSpPr/>
      </dsp:nvSpPr>
      <dsp:spPr>
        <a:xfrm>
          <a:off x="351109" y="3488266"/>
          <a:ext cx="8075514" cy="654049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1325D-7028-4222-BE93-EC498EBDE4D6}">
      <dsp:nvSpPr>
        <dsp:cNvPr id="0" name=""/>
        <dsp:cNvSpPr/>
      </dsp:nvSpPr>
      <dsp:spPr>
        <a:xfrm>
          <a:off x="173361" y="802951"/>
          <a:ext cx="4117301" cy="128665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495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Para estudiantes de 3º y 4º de la E.S.O y Bachillerato: los estudiantes deben ser los protagonistas de su elección académica y profesional, basada en sus intereses y fortalezas  y su contraste con el entorno.</a:t>
          </a:r>
        </a:p>
      </dsp:txBody>
      <dsp:txXfrm>
        <a:off x="173361" y="802951"/>
        <a:ext cx="4117301" cy="1286656"/>
      </dsp:txXfrm>
    </dsp:sp>
    <dsp:sp modelId="{92BB414F-D6C5-4C71-A8ED-94007343351F}">
      <dsp:nvSpPr>
        <dsp:cNvPr id="0" name=""/>
        <dsp:cNvSpPr/>
      </dsp:nvSpPr>
      <dsp:spPr>
        <a:xfrm>
          <a:off x="1807" y="617100"/>
          <a:ext cx="900659" cy="135098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1977" r="-202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17052-500A-48F0-9BA5-B563A7C7D070}">
      <dsp:nvSpPr>
        <dsp:cNvPr id="0" name=""/>
        <dsp:cNvSpPr/>
      </dsp:nvSpPr>
      <dsp:spPr>
        <a:xfrm>
          <a:off x="4673259" y="802951"/>
          <a:ext cx="4117301" cy="128665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495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Utilizar los servicios de orientación para la carrera en la universidad para mejorar su empleabilidad o prepararse para la autogeneración de empleo.</a:t>
          </a:r>
          <a:endParaRPr lang="es-ES" sz="1400" kern="1200" dirty="0"/>
        </a:p>
      </dsp:txBody>
      <dsp:txXfrm>
        <a:off x="4673259" y="802951"/>
        <a:ext cx="4117301" cy="1286656"/>
      </dsp:txXfrm>
    </dsp:sp>
    <dsp:sp modelId="{24F9D2D9-5185-4DE5-92BC-14102E2D64B9}">
      <dsp:nvSpPr>
        <dsp:cNvPr id="0" name=""/>
        <dsp:cNvSpPr/>
      </dsp:nvSpPr>
      <dsp:spPr>
        <a:xfrm>
          <a:off x="4501704" y="617100"/>
          <a:ext cx="900659" cy="1350989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D3015-2C10-457D-B31F-586DE341EEE5}">
      <dsp:nvSpPr>
        <dsp:cNvPr id="0" name=""/>
        <dsp:cNvSpPr/>
      </dsp:nvSpPr>
      <dsp:spPr>
        <a:xfrm>
          <a:off x="2423310" y="2422708"/>
          <a:ext cx="4117301" cy="128665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495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Se recomienda al estudiante que durante su periodo universitario complemente su formación propia del grado con competencias transversales como: digitales, comunicación, idiomas, trabajo en equipo, emprender...</a:t>
          </a:r>
          <a:endParaRPr lang="es-ES" sz="1400" kern="1200" dirty="0"/>
        </a:p>
      </dsp:txBody>
      <dsp:txXfrm>
        <a:off x="2423310" y="2422708"/>
        <a:ext cx="4117301" cy="1286656"/>
      </dsp:txXfrm>
    </dsp:sp>
    <dsp:sp modelId="{9431997F-F934-44BE-BC15-D96323FB4E46}">
      <dsp:nvSpPr>
        <dsp:cNvPr id="0" name=""/>
        <dsp:cNvSpPr/>
      </dsp:nvSpPr>
      <dsp:spPr>
        <a:xfrm>
          <a:off x="2251756" y="2236858"/>
          <a:ext cx="900659" cy="1350989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15" r="-10198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DA29F-AD35-4B5F-B2D7-06D751687C2B}">
      <dsp:nvSpPr>
        <dsp:cNvPr id="0" name=""/>
        <dsp:cNvSpPr/>
      </dsp:nvSpPr>
      <dsp:spPr>
        <a:xfrm>
          <a:off x="560181" y="736805"/>
          <a:ext cx="2686799" cy="2257776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C321F-7120-46FC-9AFB-EC865F54FA92}">
      <dsp:nvSpPr>
        <dsp:cNvPr id="0" name=""/>
        <dsp:cNvSpPr/>
      </dsp:nvSpPr>
      <dsp:spPr>
        <a:xfrm>
          <a:off x="0" y="287111"/>
          <a:ext cx="3142853" cy="23934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A7317D-82CE-43D7-924F-A4EB8BB91302}">
      <dsp:nvSpPr>
        <dsp:cNvPr id="0" name=""/>
        <dsp:cNvSpPr/>
      </dsp:nvSpPr>
      <dsp:spPr>
        <a:xfrm>
          <a:off x="46604" y="2828168"/>
          <a:ext cx="2816389" cy="432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760" tIns="137160" rIns="3657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Objetivos</a:t>
          </a:r>
        </a:p>
      </dsp:txBody>
      <dsp:txXfrm>
        <a:off x="46604" y="2828168"/>
        <a:ext cx="2816389" cy="432551"/>
      </dsp:txXfrm>
    </dsp:sp>
    <dsp:sp modelId="{D6045DC9-39A8-49B2-8EA4-A7CB3B84C9B7}">
      <dsp:nvSpPr>
        <dsp:cNvPr id="0" name=""/>
        <dsp:cNvSpPr/>
      </dsp:nvSpPr>
      <dsp:spPr>
        <a:xfrm>
          <a:off x="3475799" y="1819"/>
          <a:ext cx="4872693" cy="4262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67AC1-1AAB-415A-9517-CC1A78355CC6}">
      <dsp:nvSpPr>
        <dsp:cNvPr id="0" name=""/>
        <dsp:cNvSpPr/>
      </dsp:nvSpPr>
      <dsp:spPr>
        <a:xfrm rot="10800000">
          <a:off x="899540" y="2091"/>
          <a:ext cx="2754817" cy="822630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757" tIns="60960" rIns="113792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kern="1200" dirty="0"/>
            <a:t>35 Facultades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181 Planes de estudio</a:t>
          </a:r>
        </a:p>
      </dsp:txBody>
      <dsp:txXfrm rot="10800000">
        <a:off x="1105197" y="2091"/>
        <a:ext cx="2549160" cy="822630"/>
      </dsp:txXfrm>
    </dsp:sp>
    <dsp:sp modelId="{07F17744-63FF-4902-94AE-1CEDAF9E67E5}">
      <dsp:nvSpPr>
        <dsp:cNvPr id="0" name=""/>
        <dsp:cNvSpPr/>
      </dsp:nvSpPr>
      <dsp:spPr>
        <a:xfrm>
          <a:off x="488224" y="2091"/>
          <a:ext cx="822630" cy="82263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59357-8D46-444D-A7DC-2B6AFDFA4052}">
      <dsp:nvSpPr>
        <dsp:cNvPr id="0" name=""/>
        <dsp:cNvSpPr/>
      </dsp:nvSpPr>
      <dsp:spPr>
        <a:xfrm rot="10800000">
          <a:off x="899540" y="1009811"/>
          <a:ext cx="2754817" cy="822630"/>
        </a:xfrm>
        <a:prstGeom prst="homePlat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75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Competencias clave (UE)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y transversales (ESCO)</a:t>
          </a:r>
        </a:p>
      </dsp:txBody>
      <dsp:txXfrm rot="10800000">
        <a:off x="1105197" y="1009811"/>
        <a:ext cx="2549160" cy="822630"/>
      </dsp:txXfrm>
    </dsp:sp>
    <dsp:sp modelId="{D5341747-6681-432A-9CAE-C36D8DCC52AE}">
      <dsp:nvSpPr>
        <dsp:cNvPr id="0" name=""/>
        <dsp:cNvSpPr/>
      </dsp:nvSpPr>
      <dsp:spPr>
        <a:xfrm>
          <a:off x="488224" y="1070283"/>
          <a:ext cx="822630" cy="82263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44F91-EE28-4CD5-B538-C7270F7F09EF}">
      <dsp:nvSpPr>
        <dsp:cNvPr id="0" name=""/>
        <dsp:cNvSpPr/>
      </dsp:nvSpPr>
      <dsp:spPr>
        <a:xfrm rot="10800000">
          <a:off x="899540" y="2138474"/>
          <a:ext cx="2754817" cy="822630"/>
        </a:xfrm>
        <a:prstGeom prst="homePlat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75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Tejido empresarial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8,7% relacionado</a:t>
          </a:r>
        </a:p>
      </dsp:txBody>
      <dsp:txXfrm rot="10800000">
        <a:off x="1105197" y="2138474"/>
        <a:ext cx="2549160" cy="822630"/>
      </dsp:txXfrm>
    </dsp:sp>
    <dsp:sp modelId="{BF7A056D-BFC7-4A1E-80D9-A8F18BCFFA61}">
      <dsp:nvSpPr>
        <dsp:cNvPr id="0" name=""/>
        <dsp:cNvSpPr/>
      </dsp:nvSpPr>
      <dsp:spPr>
        <a:xfrm>
          <a:off x="488224" y="2138474"/>
          <a:ext cx="822630" cy="82263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B3EE4-6E06-418E-BF69-D8CE5400AA64}">
      <dsp:nvSpPr>
        <dsp:cNvPr id="0" name=""/>
        <dsp:cNvSpPr/>
      </dsp:nvSpPr>
      <dsp:spPr>
        <a:xfrm rot="10800000">
          <a:off x="910692" y="847"/>
          <a:ext cx="2780591" cy="84127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9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Egresados</a:t>
          </a:r>
        </a:p>
      </dsp:txBody>
      <dsp:txXfrm rot="10800000">
        <a:off x="1121009" y="847"/>
        <a:ext cx="2570274" cy="841270"/>
      </dsp:txXfrm>
    </dsp:sp>
    <dsp:sp modelId="{E40D1F1A-7684-4F14-A35C-76481C4941C0}">
      <dsp:nvSpPr>
        <dsp:cNvPr id="0" name=""/>
        <dsp:cNvSpPr/>
      </dsp:nvSpPr>
      <dsp:spPr>
        <a:xfrm>
          <a:off x="490057" y="847"/>
          <a:ext cx="841270" cy="841270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 val="97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D8736-87B5-4349-B10F-3E2A5D004EBD}">
      <dsp:nvSpPr>
        <dsp:cNvPr id="0" name=""/>
        <dsp:cNvSpPr/>
      </dsp:nvSpPr>
      <dsp:spPr>
        <a:xfrm rot="10800000">
          <a:off x="380634" y="1093242"/>
          <a:ext cx="3487334" cy="841270"/>
        </a:xfrm>
        <a:prstGeom prst="homePlat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9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Empresas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en línea (Sistema CAWI)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apoyo telefónico (Sistema CATI) </a:t>
          </a:r>
        </a:p>
      </dsp:txBody>
      <dsp:txXfrm rot="10800000">
        <a:off x="590951" y="1093242"/>
        <a:ext cx="3277017" cy="841270"/>
      </dsp:txXfrm>
    </dsp:sp>
    <dsp:sp modelId="{624BE330-9FEE-4B23-8510-F6AD0BBBD8C2}">
      <dsp:nvSpPr>
        <dsp:cNvPr id="0" name=""/>
        <dsp:cNvSpPr/>
      </dsp:nvSpPr>
      <dsp:spPr>
        <a:xfrm>
          <a:off x="313371" y="1093242"/>
          <a:ext cx="841270" cy="84127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58C24-472A-4192-924D-5BA05532E506}">
      <dsp:nvSpPr>
        <dsp:cNvPr id="0" name=""/>
        <dsp:cNvSpPr/>
      </dsp:nvSpPr>
      <dsp:spPr>
        <a:xfrm rot="10800000">
          <a:off x="910692" y="2185638"/>
          <a:ext cx="2780591" cy="841270"/>
        </a:xfrm>
        <a:prstGeom prst="homePlat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9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191 Centros de Secundaria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113 Orientadores </a:t>
          </a:r>
          <a:r>
            <a:rPr lang="es-ES" sz="1600" b="1" kern="1200" dirty="0" err="1"/>
            <a:t>CyL</a:t>
          </a:r>
          <a:endParaRPr lang="es-ES" sz="1600" b="1" kern="1200" dirty="0"/>
        </a:p>
      </dsp:txBody>
      <dsp:txXfrm rot="10800000">
        <a:off x="1121009" y="2185638"/>
        <a:ext cx="2570274" cy="841270"/>
      </dsp:txXfrm>
    </dsp:sp>
    <dsp:sp modelId="{A8DCBB14-367E-4087-A380-3F19ED7F87F1}">
      <dsp:nvSpPr>
        <dsp:cNvPr id="0" name=""/>
        <dsp:cNvSpPr/>
      </dsp:nvSpPr>
      <dsp:spPr>
        <a:xfrm>
          <a:off x="490057" y="2185638"/>
          <a:ext cx="841270" cy="84127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779B3-30E8-4360-B4FD-E1A5EDEC0953}">
      <dsp:nvSpPr>
        <dsp:cNvPr id="0" name=""/>
        <dsp:cNvSpPr/>
      </dsp:nvSpPr>
      <dsp:spPr>
        <a:xfrm>
          <a:off x="157502" y="514647"/>
          <a:ext cx="3701193" cy="13297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419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Helvetica" panose="020B0604020202020204" pitchFamily="34" charset="0"/>
            </a:rPr>
            <a:t>Campos de la ciencia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Helvetica" panose="020B0604020202020204" pitchFamily="34" charset="0"/>
            </a:rPr>
            <a:t>ISCED F 2013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Helvetica" panose="020B0604020202020204" pitchFamily="34" charset="0"/>
            </a:rPr>
            <a:t>Unesco</a:t>
          </a:r>
        </a:p>
      </dsp:txBody>
      <dsp:txXfrm>
        <a:off x="157502" y="514647"/>
        <a:ext cx="3701193" cy="1329723"/>
      </dsp:txXfrm>
    </dsp:sp>
    <dsp:sp modelId="{4A94068D-C9AD-4577-9C1F-31CDD1A6E927}">
      <dsp:nvSpPr>
        <dsp:cNvPr id="0" name=""/>
        <dsp:cNvSpPr/>
      </dsp:nvSpPr>
      <dsp:spPr>
        <a:xfrm>
          <a:off x="3286" y="434129"/>
          <a:ext cx="809636" cy="121445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2FD3C-8651-48A3-8669-432145B826A5}">
      <dsp:nvSpPr>
        <dsp:cNvPr id="0" name=""/>
        <dsp:cNvSpPr/>
      </dsp:nvSpPr>
      <dsp:spPr>
        <a:xfrm>
          <a:off x="4199303" y="514647"/>
          <a:ext cx="3701193" cy="13297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419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Helvetica" panose="020B0604020202020204" pitchFamily="34" charset="0"/>
            </a:rPr>
            <a:t>Competencias Transversales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Helvetica" panose="020B0604020202020204" pitchFamily="34" charset="0"/>
            </a:rPr>
            <a:t>ESCO 2013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Helvetica" panose="020B0604020202020204" pitchFamily="34" charset="0"/>
            </a:rPr>
            <a:t>EU</a:t>
          </a:r>
        </a:p>
      </dsp:txBody>
      <dsp:txXfrm>
        <a:off x="4199303" y="514647"/>
        <a:ext cx="3701193" cy="1329723"/>
      </dsp:txXfrm>
    </dsp:sp>
    <dsp:sp modelId="{155F8B25-08CD-4A91-9D7F-D8480649B205}">
      <dsp:nvSpPr>
        <dsp:cNvPr id="0" name=""/>
        <dsp:cNvSpPr/>
      </dsp:nvSpPr>
      <dsp:spPr>
        <a:xfrm>
          <a:off x="4045087" y="434129"/>
          <a:ext cx="809636" cy="121445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E66B03-82D9-4079-AF0A-DC3B362A28C7}">
      <dsp:nvSpPr>
        <dsp:cNvPr id="0" name=""/>
        <dsp:cNvSpPr/>
      </dsp:nvSpPr>
      <dsp:spPr>
        <a:xfrm>
          <a:off x="157502" y="2057257"/>
          <a:ext cx="3701193" cy="13297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419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Helvetica" panose="020B0604020202020204" pitchFamily="34" charset="0"/>
            </a:rPr>
            <a:t>Ocupaciones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Helvetica" panose="020B0604020202020204" pitchFamily="34" charset="0"/>
            </a:rPr>
            <a:t>ISCO-08 / CNO-11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Helvetica" panose="020B0604020202020204" pitchFamily="34" charset="0"/>
            </a:rPr>
            <a:t>OIT</a:t>
          </a:r>
        </a:p>
      </dsp:txBody>
      <dsp:txXfrm>
        <a:off x="157502" y="2057257"/>
        <a:ext cx="3701193" cy="1329723"/>
      </dsp:txXfrm>
    </dsp:sp>
    <dsp:sp modelId="{4E36029F-A427-4DA3-A191-0DDDEA5B6A2D}">
      <dsp:nvSpPr>
        <dsp:cNvPr id="0" name=""/>
        <dsp:cNvSpPr/>
      </dsp:nvSpPr>
      <dsp:spPr>
        <a:xfrm>
          <a:off x="3286" y="1976739"/>
          <a:ext cx="809636" cy="121445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C9CE0-E7A4-4AD5-912B-B772B1AD266B}">
      <dsp:nvSpPr>
        <dsp:cNvPr id="0" name=""/>
        <dsp:cNvSpPr/>
      </dsp:nvSpPr>
      <dsp:spPr>
        <a:xfrm>
          <a:off x="4199303" y="2058246"/>
          <a:ext cx="3701193" cy="132840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419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Helvetica" panose="020B0604020202020204" pitchFamily="34" charset="0"/>
            </a:rPr>
            <a:t>Actividades económicas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Helvetica" panose="020B0604020202020204" pitchFamily="34" charset="0"/>
            </a:rPr>
            <a:t>NACErev2</a:t>
          </a:r>
          <a:br>
            <a:rPr lang="es-ES" sz="1800" kern="1200" dirty="0">
              <a:latin typeface="Helvetica" panose="020B0604020202020204" pitchFamily="34" charset="0"/>
            </a:rPr>
          </a:br>
          <a:r>
            <a:rPr lang="es-ES" sz="1800" kern="1200" dirty="0">
              <a:latin typeface="Helvetica" panose="020B0604020202020204" pitchFamily="34" charset="0"/>
            </a:rPr>
            <a:t>CNAE-2009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Helvetica" panose="020B0604020202020204" pitchFamily="34" charset="0"/>
            </a:rPr>
            <a:t>EU</a:t>
          </a:r>
        </a:p>
      </dsp:txBody>
      <dsp:txXfrm>
        <a:off x="4199303" y="2058246"/>
        <a:ext cx="3701193" cy="1328404"/>
      </dsp:txXfrm>
    </dsp:sp>
    <dsp:sp modelId="{394D676B-9077-4835-8A59-7D28BF6F56E6}">
      <dsp:nvSpPr>
        <dsp:cNvPr id="0" name=""/>
        <dsp:cNvSpPr/>
      </dsp:nvSpPr>
      <dsp:spPr>
        <a:xfrm>
          <a:off x="4045087" y="1977069"/>
          <a:ext cx="809636" cy="1214454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64CDB-1487-4004-99ED-30A3992171C5}">
      <dsp:nvSpPr>
        <dsp:cNvPr id="0" name=""/>
        <dsp:cNvSpPr/>
      </dsp:nvSpPr>
      <dsp:spPr>
        <a:xfrm>
          <a:off x="822967" y="84980"/>
          <a:ext cx="1787605" cy="13210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F8B8E-45A4-4E45-AEED-A60A7A62DD26}">
      <dsp:nvSpPr>
        <dsp:cNvPr id="0" name=""/>
        <dsp:cNvSpPr/>
      </dsp:nvSpPr>
      <dsp:spPr>
        <a:xfrm>
          <a:off x="1184291" y="1166486"/>
          <a:ext cx="1540383" cy="3701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s-ES" sz="1100" kern="1200" dirty="0"/>
            <a:t>RUCT</a:t>
          </a:r>
        </a:p>
      </dsp:txBody>
      <dsp:txXfrm>
        <a:off x="1184291" y="1166486"/>
        <a:ext cx="1540383" cy="370179"/>
      </dsp:txXfrm>
    </dsp:sp>
    <dsp:sp modelId="{1AC2B188-B98C-43B7-BDAE-CF9494673BD9}">
      <dsp:nvSpPr>
        <dsp:cNvPr id="0" name=""/>
        <dsp:cNvSpPr/>
      </dsp:nvSpPr>
      <dsp:spPr>
        <a:xfrm>
          <a:off x="3083599" y="84980"/>
          <a:ext cx="1787605" cy="132103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97572-8328-4DD9-9EA4-47986DD36935}">
      <dsp:nvSpPr>
        <dsp:cNvPr id="0" name=""/>
        <dsp:cNvSpPr/>
      </dsp:nvSpPr>
      <dsp:spPr>
        <a:xfrm>
          <a:off x="3444924" y="1166486"/>
          <a:ext cx="1540383" cy="3701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s-ES" sz="1100" kern="1200" dirty="0"/>
            <a:t>Universidades</a:t>
          </a:r>
        </a:p>
      </dsp:txBody>
      <dsp:txXfrm>
        <a:off x="3444924" y="1166486"/>
        <a:ext cx="1540383" cy="370179"/>
      </dsp:txXfrm>
    </dsp:sp>
    <dsp:sp modelId="{7E15545D-1B0A-4CB6-8F8A-7657A4E88887}">
      <dsp:nvSpPr>
        <dsp:cNvPr id="0" name=""/>
        <dsp:cNvSpPr/>
      </dsp:nvSpPr>
      <dsp:spPr>
        <a:xfrm>
          <a:off x="5344232" y="84980"/>
          <a:ext cx="1787605" cy="1321033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1669" b="-52331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5F937-F7FE-48A7-89D8-9A6CC089198B}">
      <dsp:nvSpPr>
        <dsp:cNvPr id="0" name=""/>
        <dsp:cNvSpPr/>
      </dsp:nvSpPr>
      <dsp:spPr>
        <a:xfrm>
          <a:off x="5705557" y="1166486"/>
          <a:ext cx="1540383" cy="3701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s-ES" sz="1100" kern="1200" dirty="0"/>
            <a:t>Observatorio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s-ES" sz="1100" kern="1200" dirty="0"/>
            <a:t>SEPE</a:t>
          </a:r>
        </a:p>
      </dsp:txBody>
      <dsp:txXfrm>
        <a:off x="5705557" y="1166486"/>
        <a:ext cx="1540383" cy="370179"/>
      </dsp:txXfrm>
    </dsp:sp>
    <dsp:sp modelId="{B36DEF29-930F-4428-BE30-DED5E85A290D}">
      <dsp:nvSpPr>
        <dsp:cNvPr id="0" name=""/>
        <dsp:cNvSpPr/>
      </dsp:nvSpPr>
      <dsp:spPr>
        <a:xfrm>
          <a:off x="1953283" y="1726837"/>
          <a:ext cx="1787605" cy="1321033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874" t="10130" r="-11874" b="1013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413438-AAED-44F6-A971-A29D4CC138ED}">
      <dsp:nvSpPr>
        <dsp:cNvPr id="0" name=""/>
        <dsp:cNvSpPr/>
      </dsp:nvSpPr>
      <dsp:spPr>
        <a:xfrm>
          <a:off x="2314608" y="2808343"/>
          <a:ext cx="1540383" cy="3701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s-ES" sz="1100" kern="1200" dirty="0"/>
            <a:t>INE</a:t>
          </a:r>
        </a:p>
      </dsp:txBody>
      <dsp:txXfrm>
        <a:off x="2314608" y="2808343"/>
        <a:ext cx="1540383" cy="370179"/>
      </dsp:txXfrm>
    </dsp:sp>
    <dsp:sp modelId="{173979B3-300F-4185-A42A-69BFE6D85A7E}">
      <dsp:nvSpPr>
        <dsp:cNvPr id="0" name=""/>
        <dsp:cNvSpPr/>
      </dsp:nvSpPr>
      <dsp:spPr>
        <a:xfrm>
          <a:off x="4213916" y="1726837"/>
          <a:ext cx="1787605" cy="1321033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64" t="16992" r="-2864" b="16992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68D560-D0E4-4BB3-B40C-815B1DC8BB35}">
      <dsp:nvSpPr>
        <dsp:cNvPr id="0" name=""/>
        <dsp:cNvSpPr/>
      </dsp:nvSpPr>
      <dsp:spPr>
        <a:xfrm>
          <a:off x="4575240" y="2808343"/>
          <a:ext cx="1540383" cy="3701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s-ES" sz="1100" kern="1200" dirty="0"/>
            <a:t>Educa </a:t>
          </a:r>
          <a:r>
            <a:rPr lang="es-ES" sz="1100" kern="1200" dirty="0" err="1"/>
            <a:t>JCyL</a:t>
          </a:r>
          <a:endParaRPr lang="es-ES" sz="1100" kern="1200" dirty="0"/>
        </a:p>
      </dsp:txBody>
      <dsp:txXfrm>
        <a:off x="4575240" y="2808343"/>
        <a:ext cx="1540383" cy="3701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DFC24-8CB8-4B4A-8678-6A6977DF753B}">
      <dsp:nvSpPr>
        <dsp:cNvPr id="0" name=""/>
        <dsp:cNvSpPr/>
      </dsp:nvSpPr>
      <dsp:spPr>
        <a:xfrm rot="16200000">
          <a:off x="-1327924" y="2233769"/>
          <a:ext cx="3337908" cy="58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18606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Artes y humanidades</a:t>
          </a:r>
        </a:p>
      </dsp:txBody>
      <dsp:txXfrm>
        <a:off x="-1327924" y="2233769"/>
        <a:ext cx="3337908" cy="588025"/>
      </dsp:txXfrm>
    </dsp:sp>
    <dsp:sp modelId="{527316FB-727D-4381-8A83-323B5701DE44}">
      <dsp:nvSpPr>
        <dsp:cNvPr id="0" name=""/>
        <dsp:cNvSpPr/>
      </dsp:nvSpPr>
      <dsp:spPr>
        <a:xfrm>
          <a:off x="635042" y="858827"/>
          <a:ext cx="2928990" cy="33379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518606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b="1" kern="1200" dirty="0"/>
            <a:t>Artes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Bellas Artes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Comunicación Audiovisual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Historia del Arte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Historia y Ciencias de la Música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b="1" kern="1200" dirty="0"/>
            <a:t>Humanidades</a:t>
          </a:r>
          <a:r>
            <a:rPr lang="es-ES" sz="1500" b="0" kern="1200" dirty="0"/>
            <a:t> (</a:t>
          </a:r>
          <a:r>
            <a:rPr lang="es-ES" sz="1500" kern="1200" dirty="0"/>
            <a:t>excepto lenguas)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Filosofía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Historia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b="1" kern="1200" dirty="0"/>
            <a:t>Lenguas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Todas las lenguas y literatura</a:t>
          </a:r>
        </a:p>
      </dsp:txBody>
      <dsp:txXfrm>
        <a:off x="635042" y="858827"/>
        <a:ext cx="2928990" cy="3337908"/>
      </dsp:txXfrm>
    </dsp:sp>
    <dsp:sp modelId="{90AE6959-A839-4CF4-B172-3A8E94F80EB5}">
      <dsp:nvSpPr>
        <dsp:cNvPr id="0" name=""/>
        <dsp:cNvSpPr/>
      </dsp:nvSpPr>
      <dsp:spPr>
        <a:xfrm>
          <a:off x="47017" y="82633"/>
          <a:ext cx="1176051" cy="117605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6C5532-704A-4F96-B36D-67E3E86C5886}">
      <dsp:nvSpPr>
        <dsp:cNvPr id="0" name=""/>
        <dsp:cNvSpPr/>
      </dsp:nvSpPr>
      <dsp:spPr>
        <a:xfrm rot="16200000">
          <a:off x="2947724" y="2233769"/>
          <a:ext cx="3337908" cy="588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18606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Ciencias sociales</a:t>
          </a:r>
        </a:p>
      </dsp:txBody>
      <dsp:txXfrm>
        <a:off x="2947724" y="2233769"/>
        <a:ext cx="3337908" cy="588025"/>
      </dsp:txXfrm>
    </dsp:sp>
    <dsp:sp modelId="{A90E5BCD-3B6C-4AE9-B30E-D80D30588B17}">
      <dsp:nvSpPr>
        <dsp:cNvPr id="0" name=""/>
        <dsp:cNvSpPr/>
      </dsp:nvSpPr>
      <dsp:spPr>
        <a:xfrm>
          <a:off x="4910691" y="858827"/>
          <a:ext cx="2928990" cy="3337908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518606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b="1" kern="1200" dirty="0"/>
            <a:t>Ciencias sociales, periodismo y documentación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Ciencias Sociales y del comportamiento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Periodismo y documentación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b="1" kern="1200" dirty="0"/>
            <a:t>Educación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b="1" kern="1200" dirty="0"/>
            <a:t>Salud y bienestar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Trabajo Social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b="1" kern="1200" dirty="0"/>
            <a:t>Servicios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Actividad Física y Deporte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Turismo</a:t>
          </a:r>
        </a:p>
      </dsp:txBody>
      <dsp:txXfrm>
        <a:off x="4910691" y="858827"/>
        <a:ext cx="2928990" cy="3337908"/>
      </dsp:txXfrm>
    </dsp:sp>
    <dsp:sp modelId="{A83CA8CC-005C-4E20-B73C-6D5663365977}">
      <dsp:nvSpPr>
        <dsp:cNvPr id="0" name=""/>
        <dsp:cNvSpPr/>
      </dsp:nvSpPr>
      <dsp:spPr>
        <a:xfrm>
          <a:off x="4322666" y="82633"/>
          <a:ext cx="1176051" cy="117605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59522-5788-436B-8286-23574FF90E1D}">
      <dsp:nvSpPr>
        <dsp:cNvPr id="0" name=""/>
        <dsp:cNvSpPr/>
      </dsp:nvSpPr>
      <dsp:spPr>
        <a:xfrm>
          <a:off x="5482" y="1041418"/>
          <a:ext cx="1793383" cy="9437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Tasas</a:t>
          </a:r>
        </a:p>
      </dsp:txBody>
      <dsp:txXfrm>
        <a:off x="5482" y="1041418"/>
        <a:ext cx="1793383" cy="629163"/>
      </dsp:txXfrm>
    </dsp:sp>
    <dsp:sp modelId="{C2ED4118-465D-4E12-B930-CFC6C4A1EC56}">
      <dsp:nvSpPr>
        <dsp:cNvPr id="0" name=""/>
        <dsp:cNvSpPr/>
      </dsp:nvSpPr>
      <dsp:spPr>
        <a:xfrm>
          <a:off x="177618" y="1670581"/>
          <a:ext cx="2183749" cy="1555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Rendimiento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Éxito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Cambio de planes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Abandono</a:t>
          </a:r>
        </a:p>
      </dsp:txBody>
      <dsp:txXfrm>
        <a:off x="223168" y="1716131"/>
        <a:ext cx="2092649" cy="1464100"/>
      </dsp:txXfrm>
    </dsp:sp>
    <dsp:sp modelId="{2A7F0DBB-1F1B-4B06-B41E-99EA70AA7E71}">
      <dsp:nvSpPr>
        <dsp:cNvPr id="0" name=""/>
        <dsp:cNvSpPr/>
      </dsp:nvSpPr>
      <dsp:spPr>
        <a:xfrm>
          <a:off x="2119532" y="1132749"/>
          <a:ext cx="679812" cy="4465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>
        <a:off x="2119532" y="1222049"/>
        <a:ext cx="545862" cy="267900"/>
      </dsp:txXfrm>
    </dsp:sp>
    <dsp:sp modelId="{96695CE7-CF4E-4649-BE7D-64F3371ABA6A}">
      <dsp:nvSpPr>
        <dsp:cNvPr id="0" name=""/>
        <dsp:cNvSpPr/>
      </dsp:nvSpPr>
      <dsp:spPr>
        <a:xfrm>
          <a:off x="3081531" y="1041418"/>
          <a:ext cx="1793383" cy="943744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Competencias</a:t>
          </a:r>
        </a:p>
      </dsp:txBody>
      <dsp:txXfrm>
        <a:off x="3081531" y="1041418"/>
        <a:ext cx="1793383" cy="629163"/>
      </dsp:txXfrm>
    </dsp:sp>
    <dsp:sp modelId="{072F03C1-5A96-49A3-834D-5F83FC416934}">
      <dsp:nvSpPr>
        <dsp:cNvPr id="0" name=""/>
        <dsp:cNvSpPr/>
      </dsp:nvSpPr>
      <dsp:spPr>
        <a:xfrm>
          <a:off x="3448850" y="1670581"/>
          <a:ext cx="1793383" cy="1555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Clave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Genéricas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Transversales</a:t>
          </a:r>
        </a:p>
      </dsp:txBody>
      <dsp:txXfrm>
        <a:off x="3494400" y="1716131"/>
        <a:ext cx="1702283" cy="1464100"/>
      </dsp:txXfrm>
    </dsp:sp>
    <dsp:sp modelId="{D8C5B4E6-3A1B-4842-8924-EADFA2CA57A7}">
      <dsp:nvSpPr>
        <dsp:cNvPr id="0" name=""/>
        <dsp:cNvSpPr/>
      </dsp:nvSpPr>
      <dsp:spPr>
        <a:xfrm>
          <a:off x="5146785" y="1132749"/>
          <a:ext cx="576365" cy="4465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300" kern="1200"/>
        </a:p>
      </dsp:txBody>
      <dsp:txXfrm>
        <a:off x="5146785" y="1222049"/>
        <a:ext cx="442415" cy="267900"/>
      </dsp:txXfrm>
    </dsp:sp>
    <dsp:sp modelId="{C3F49BCE-E840-424A-B608-8DB6AB17F6B1}">
      <dsp:nvSpPr>
        <dsp:cNvPr id="0" name=""/>
        <dsp:cNvSpPr/>
      </dsp:nvSpPr>
      <dsp:spPr>
        <a:xfrm>
          <a:off x="5962396" y="1041418"/>
          <a:ext cx="1793383" cy="943744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Salidas profesionales</a:t>
          </a:r>
        </a:p>
      </dsp:txBody>
      <dsp:txXfrm>
        <a:off x="5962396" y="1041418"/>
        <a:ext cx="1793383" cy="629163"/>
      </dsp:txXfrm>
    </dsp:sp>
    <dsp:sp modelId="{AAB4F544-71AA-4900-9D56-4B6DBB859828}">
      <dsp:nvSpPr>
        <dsp:cNvPr id="0" name=""/>
        <dsp:cNvSpPr/>
      </dsp:nvSpPr>
      <dsp:spPr>
        <a:xfrm>
          <a:off x="6098714" y="1670581"/>
          <a:ext cx="2266352" cy="1555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Planes de estudio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CNO-CNAE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Contrataciones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/>
            <a:t>Extranjero</a:t>
          </a:r>
        </a:p>
      </dsp:txBody>
      <dsp:txXfrm>
        <a:off x="6144264" y="1716131"/>
        <a:ext cx="2175252" cy="14641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F3E9A-1954-4B7C-A2E9-A9D5F39D464E}">
      <dsp:nvSpPr>
        <dsp:cNvPr id="0" name=""/>
        <dsp:cNvSpPr/>
      </dsp:nvSpPr>
      <dsp:spPr>
        <a:xfrm>
          <a:off x="1453526" y="1649613"/>
          <a:ext cx="1156704" cy="9929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latin typeface="Helvetica" panose="020B0604020202020204" pitchFamily="34" charset="0"/>
            </a:rPr>
            <a:t>Sobre la empleabilidad</a:t>
          </a:r>
          <a:endParaRPr lang="es-ES" sz="800" kern="1200" dirty="0">
            <a:latin typeface="Helvetica" panose="020B0604020202020204" pitchFamily="34" charset="0"/>
          </a:endParaRPr>
        </a:p>
      </dsp:txBody>
      <dsp:txXfrm>
        <a:off x="1632665" y="1803394"/>
        <a:ext cx="798426" cy="685404"/>
      </dsp:txXfrm>
    </dsp:sp>
    <dsp:sp modelId="{4008A628-C912-4B72-AE02-3886AC19737D}">
      <dsp:nvSpPr>
        <dsp:cNvPr id="0" name=""/>
        <dsp:cNvSpPr/>
      </dsp:nvSpPr>
      <dsp:spPr>
        <a:xfrm>
          <a:off x="1481125" y="2093516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57632-1936-4B2F-B27E-71611980F29A}">
      <dsp:nvSpPr>
        <dsp:cNvPr id="0" name=""/>
        <dsp:cNvSpPr/>
      </dsp:nvSpPr>
      <dsp:spPr>
        <a:xfrm>
          <a:off x="458354" y="1101034"/>
          <a:ext cx="1156704" cy="9929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174858-FFE7-4699-9356-1D632B20C4A5}">
      <dsp:nvSpPr>
        <dsp:cNvPr id="0" name=""/>
        <dsp:cNvSpPr/>
      </dsp:nvSpPr>
      <dsp:spPr>
        <a:xfrm>
          <a:off x="1250595" y="1961702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2910C-F672-423F-9DD9-C4C0B59D0982}">
      <dsp:nvSpPr>
        <dsp:cNvPr id="0" name=""/>
        <dsp:cNvSpPr/>
      </dsp:nvSpPr>
      <dsp:spPr>
        <a:xfrm>
          <a:off x="2448698" y="1097642"/>
          <a:ext cx="1156704" cy="99296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latin typeface="Helvetica" panose="020B0604020202020204" pitchFamily="34" charset="0"/>
            </a:rPr>
            <a:t>Competencias</a:t>
          </a:r>
          <a:endParaRPr lang="es-ES" sz="800" kern="1200" dirty="0">
            <a:latin typeface="Helvetica" panose="020B0604020202020204" pitchFamily="34" charset="0"/>
          </a:endParaRPr>
        </a:p>
      </dsp:txBody>
      <dsp:txXfrm>
        <a:off x="2627837" y="1251423"/>
        <a:ext cx="798426" cy="685404"/>
      </dsp:txXfrm>
    </dsp:sp>
    <dsp:sp modelId="{A17B0F8B-05E5-4A9A-9CAD-B98FBA9E14E5}">
      <dsp:nvSpPr>
        <dsp:cNvPr id="0" name=""/>
        <dsp:cNvSpPr/>
      </dsp:nvSpPr>
      <dsp:spPr>
        <a:xfrm>
          <a:off x="3244186" y="1956856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A62AF-EB23-4F0B-BD2C-664F10B2306C}">
      <dsp:nvSpPr>
        <dsp:cNvPr id="0" name=""/>
        <dsp:cNvSpPr/>
      </dsp:nvSpPr>
      <dsp:spPr>
        <a:xfrm>
          <a:off x="3443058" y="1647675"/>
          <a:ext cx="1156704" cy="9929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7C7BC-2BE9-45B7-9221-A46508B64E1B}">
      <dsp:nvSpPr>
        <dsp:cNvPr id="0" name=""/>
        <dsp:cNvSpPr/>
      </dsp:nvSpPr>
      <dsp:spPr>
        <a:xfrm>
          <a:off x="3471468" y="2089640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95BC6F-5A83-448F-993A-29BB616AD93B}">
      <dsp:nvSpPr>
        <dsp:cNvPr id="0" name=""/>
        <dsp:cNvSpPr/>
      </dsp:nvSpPr>
      <dsp:spPr>
        <a:xfrm>
          <a:off x="1453526" y="551971"/>
          <a:ext cx="1156704" cy="99296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latin typeface="Helvetica" panose="020B0604020202020204" pitchFamily="34" charset="0"/>
            </a:rPr>
            <a:t>Competencias en Artes, Humanidades y Ciencias Sociales</a:t>
          </a:r>
          <a:endParaRPr lang="es-ES" sz="800" kern="1200" dirty="0">
            <a:latin typeface="Helvetica" panose="020B0604020202020204" pitchFamily="34" charset="0"/>
          </a:endParaRPr>
        </a:p>
      </dsp:txBody>
      <dsp:txXfrm>
        <a:off x="1632665" y="705752"/>
        <a:ext cx="798426" cy="685404"/>
      </dsp:txXfrm>
    </dsp:sp>
    <dsp:sp modelId="{72A1CCEE-28A2-4984-849F-89E8E0B981AC}">
      <dsp:nvSpPr>
        <dsp:cNvPr id="0" name=""/>
        <dsp:cNvSpPr/>
      </dsp:nvSpPr>
      <dsp:spPr>
        <a:xfrm>
          <a:off x="2240897" y="565540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488AB-DF58-4AC1-96C0-47A247D798C0}">
      <dsp:nvSpPr>
        <dsp:cNvPr id="0" name=""/>
        <dsp:cNvSpPr/>
      </dsp:nvSpPr>
      <dsp:spPr>
        <a:xfrm>
          <a:off x="2448698" y="0"/>
          <a:ext cx="1156704" cy="9929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3D2A97-F4EB-4482-8E53-35FC3F6A1D67}">
      <dsp:nvSpPr>
        <dsp:cNvPr id="0" name=""/>
        <dsp:cNvSpPr/>
      </dsp:nvSpPr>
      <dsp:spPr>
        <a:xfrm>
          <a:off x="2481167" y="440026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7E3D9-FF5E-449E-B84E-246DE7C98B26}">
      <dsp:nvSpPr>
        <dsp:cNvPr id="0" name=""/>
        <dsp:cNvSpPr/>
      </dsp:nvSpPr>
      <dsp:spPr>
        <a:xfrm>
          <a:off x="3443058" y="550032"/>
          <a:ext cx="1156704" cy="99296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latin typeface="Helvetica" panose="020B0604020202020204" pitchFamily="34" charset="0"/>
            </a:rPr>
            <a:t>Títulos</a:t>
          </a:r>
          <a:endParaRPr lang="es-ES" sz="800" kern="1200" dirty="0">
            <a:latin typeface="Helvetica" panose="020B0604020202020204" pitchFamily="34" charset="0"/>
          </a:endParaRPr>
        </a:p>
      </dsp:txBody>
      <dsp:txXfrm>
        <a:off x="3622197" y="703813"/>
        <a:ext cx="798426" cy="685404"/>
      </dsp:txXfrm>
    </dsp:sp>
    <dsp:sp modelId="{4F2EB3C0-96A7-4693-9B55-891A8AF8B7BA}">
      <dsp:nvSpPr>
        <dsp:cNvPr id="0" name=""/>
        <dsp:cNvSpPr/>
      </dsp:nvSpPr>
      <dsp:spPr>
        <a:xfrm>
          <a:off x="4443911" y="989574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E053D-3418-42EB-8CB2-D22BD9062E39}">
      <dsp:nvSpPr>
        <dsp:cNvPr id="0" name=""/>
        <dsp:cNvSpPr/>
      </dsp:nvSpPr>
      <dsp:spPr>
        <a:xfrm>
          <a:off x="4438229" y="1108303"/>
          <a:ext cx="1156704" cy="9929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9B5021-0C14-4C64-AE0C-051664ED1CB4}">
      <dsp:nvSpPr>
        <dsp:cNvPr id="0" name=""/>
        <dsp:cNvSpPr/>
      </dsp:nvSpPr>
      <dsp:spPr>
        <a:xfrm>
          <a:off x="4663888" y="1125749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DA1FF-47E9-4340-A043-0B5BF48E51C0}">
      <dsp:nvSpPr>
        <dsp:cNvPr id="0" name=""/>
        <dsp:cNvSpPr/>
      </dsp:nvSpPr>
      <dsp:spPr>
        <a:xfrm>
          <a:off x="4438229" y="10661"/>
          <a:ext cx="1156704" cy="99296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latin typeface="Helvetica" panose="020B0604020202020204" pitchFamily="34" charset="0"/>
            </a:rPr>
            <a:t>Matrículas</a:t>
          </a:r>
          <a:endParaRPr lang="es-ES" sz="800" kern="1200" dirty="0">
            <a:latin typeface="Helvetica" panose="020B0604020202020204" pitchFamily="34" charset="0"/>
          </a:endParaRPr>
        </a:p>
      </dsp:txBody>
      <dsp:txXfrm>
        <a:off x="4617368" y="164442"/>
        <a:ext cx="798426" cy="685404"/>
      </dsp:txXfrm>
    </dsp:sp>
    <dsp:sp modelId="{EE1B4BBE-3D3E-443B-A411-1646BEB789B8}">
      <dsp:nvSpPr>
        <dsp:cNvPr id="0" name=""/>
        <dsp:cNvSpPr/>
      </dsp:nvSpPr>
      <dsp:spPr>
        <a:xfrm>
          <a:off x="5439083" y="455533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05A48-8D46-4091-93FE-15BC169CB9A9}">
      <dsp:nvSpPr>
        <dsp:cNvPr id="0" name=""/>
        <dsp:cNvSpPr/>
      </dsp:nvSpPr>
      <dsp:spPr>
        <a:xfrm>
          <a:off x="5433401" y="564571"/>
          <a:ext cx="1156704" cy="9929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200B2-A51E-48DF-8F0F-1AD232FBC46E}">
      <dsp:nvSpPr>
        <dsp:cNvPr id="0" name=""/>
        <dsp:cNvSpPr/>
      </dsp:nvSpPr>
      <dsp:spPr>
        <a:xfrm>
          <a:off x="5663930" y="586378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3F869-B2A6-4249-89F3-FFEDB14B7F66}">
      <dsp:nvSpPr>
        <dsp:cNvPr id="0" name=""/>
        <dsp:cNvSpPr/>
      </dsp:nvSpPr>
      <dsp:spPr>
        <a:xfrm>
          <a:off x="5433401" y="1660275"/>
          <a:ext cx="1156704" cy="9929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latin typeface="Helvetica" panose="020B0604020202020204" pitchFamily="34" charset="0"/>
            </a:rPr>
            <a:t>Contratos</a:t>
          </a:r>
          <a:endParaRPr lang="es-ES" sz="800" kern="1200" dirty="0">
            <a:latin typeface="Helvetica" panose="020B0604020202020204" pitchFamily="34" charset="0"/>
          </a:endParaRPr>
        </a:p>
      </dsp:txBody>
      <dsp:txXfrm>
        <a:off x="5612540" y="1814056"/>
        <a:ext cx="798426" cy="685404"/>
      </dsp:txXfrm>
    </dsp:sp>
    <dsp:sp modelId="{ECA37989-D10D-4B3F-ADE1-872D4BF75DF8}">
      <dsp:nvSpPr>
        <dsp:cNvPr id="0" name=""/>
        <dsp:cNvSpPr/>
      </dsp:nvSpPr>
      <dsp:spPr>
        <a:xfrm>
          <a:off x="5662307" y="2530150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D91A5-1C91-4D4F-A37B-ED52B4339791}">
      <dsp:nvSpPr>
        <dsp:cNvPr id="0" name=""/>
        <dsp:cNvSpPr/>
      </dsp:nvSpPr>
      <dsp:spPr>
        <a:xfrm>
          <a:off x="4438229" y="2204008"/>
          <a:ext cx="1156704" cy="9929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3740C6-65B4-4C26-9A80-DF0F5A455216}">
      <dsp:nvSpPr>
        <dsp:cNvPr id="0" name=""/>
        <dsp:cNvSpPr/>
      </dsp:nvSpPr>
      <dsp:spPr>
        <a:xfrm>
          <a:off x="5448012" y="2639672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776CB0-4CD7-4CBB-BBA7-BE8029627F38}">
      <dsp:nvSpPr>
        <dsp:cNvPr id="0" name=""/>
        <dsp:cNvSpPr/>
      </dsp:nvSpPr>
      <dsp:spPr>
        <a:xfrm>
          <a:off x="2447886" y="2197708"/>
          <a:ext cx="1156704" cy="99296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latin typeface="Helvetica" panose="020B0604020202020204" pitchFamily="34" charset="0"/>
            </a:rPr>
            <a:t>Tejido empresarial</a:t>
          </a:r>
          <a:endParaRPr lang="es-ES" sz="800" kern="1200" dirty="0">
            <a:latin typeface="Helvetica" panose="020B0604020202020204" pitchFamily="34" charset="0"/>
          </a:endParaRPr>
        </a:p>
      </dsp:txBody>
      <dsp:txXfrm>
        <a:off x="2627025" y="2351489"/>
        <a:ext cx="798426" cy="685404"/>
      </dsp:txXfrm>
    </dsp:sp>
    <dsp:sp modelId="{FF0C50FD-3F35-4CA4-AB72-849C6D9B1E9E}">
      <dsp:nvSpPr>
        <dsp:cNvPr id="0" name=""/>
        <dsp:cNvSpPr/>
      </dsp:nvSpPr>
      <dsp:spPr>
        <a:xfrm>
          <a:off x="2480355" y="2637734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71E97-11B3-4221-AF66-E1934336DC58}">
      <dsp:nvSpPr>
        <dsp:cNvPr id="0" name=""/>
        <dsp:cNvSpPr/>
      </dsp:nvSpPr>
      <dsp:spPr>
        <a:xfrm>
          <a:off x="1452714" y="2749679"/>
          <a:ext cx="1156704" cy="9929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2AE94-1305-464B-AA02-A45FB56E7BDC}">
      <dsp:nvSpPr>
        <dsp:cNvPr id="0" name=""/>
        <dsp:cNvSpPr/>
      </dsp:nvSpPr>
      <dsp:spPr>
        <a:xfrm>
          <a:off x="2240085" y="2763733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2B8585-8035-4A9C-8B78-E1A18EFD9ADC}">
      <dsp:nvSpPr>
        <dsp:cNvPr id="0" name=""/>
        <dsp:cNvSpPr/>
      </dsp:nvSpPr>
      <dsp:spPr>
        <a:xfrm>
          <a:off x="6423702" y="2216607"/>
          <a:ext cx="1156704" cy="99296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latin typeface="Helvetica" panose="020B0604020202020204" pitchFamily="34" charset="0"/>
            </a:rPr>
            <a:t>Salidas profesionales</a:t>
          </a:r>
          <a:endParaRPr lang="es-ES" sz="800" kern="1200" dirty="0">
            <a:latin typeface="Helvetica" panose="020B0604020202020204" pitchFamily="34" charset="0"/>
          </a:endParaRPr>
        </a:p>
      </dsp:txBody>
      <dsp:txXfrm>
        <a:off x="6602841" y="2370388"/>
        <a:ext cx="798426" cy="685404"/>
      </dsp:txXfrm>
    </dsp:sp>
    <dsp:sp modelId="{DE31F60C-A57C-437E-A9F4-91DB6F0317DE}">
      <dsp:nvSpPr>
        <dsp:cNvPr id="0" name=""/>
        <dsp:cNvSpPr/>
      </dsp:nvSpPr>
      <dsp:spPr>
        <a:xfrm>
          <a:off x="6652608" y="3086483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6C2311-EF4E-4BC9-AC51-BB7ED4CCF2C4}">
      <dsp:nvSpPr>
        <dsp:cNvPr id="0" name=""/>
        <dsp:cNvSpPr/>
      </dsp:nvSpPr>
      <dsp:spPr>
        <a:xfrm>
          <a:off x="5428531" y="2760340"/>
          <a:ext cx="1156704" cy="9929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40D05-6A64-4920-8FC5-0B1E4CDC2C20}">
      <dsp:nvSpPr>
        <dsp:cNvPr id="0" name=""/>
        <dsp:cNvSpPr/>
      </dsp:nvSpPr>
      <dsp:spPr>
        <a:xfrm>
          <a:off x="6438313" y="3196005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B501C-3B54-46D9-85B2-7382A1E7D1AC}">
      <dsp:nvSpPr>
        <dsp:cNvPr id="0" name=""/>
        <dsp:cNvSpPr/>
      </dsp:nvSpPr>
      <dsp:spPr>
        <a:xfrm>
          <a:off x="6427761" y="21322"/>
          <a:ext cx="1156704" cy="99296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 dirty="0">
              <a:latin typeface="Helvetica" panose="020B0604020202020204" pitchFamily="34" charset="0"/>
            </a:rPr>
            <a:t>Trabajadores en el extranjero</a:t>
          </a:r>
          <a:endParaRPr lang="es-ES" sz="800" kern="1200" dirty="0">
            <a:latin typeface="Helvetica" panose="020B0604020202020204" pitchFamily="34" charset="0"/>
          </a:endParaRPr>
        </a:p>
      </dsp:txBody>
      <dsp:txXfrm>
        <a:off x="6606900" y="175103"/>
        <a:ext cx="798426" cy="685404"/>
      </dsp:txXfrm>
    </dsp:sp>
    <dsp:sp modelId="{3E2485BC-51BF-47CB-A223-7CBE25CCC4D0}">
      <dsp:nvSpPr>
        <dsp:cNvPr id="0" name=""/>
        <dsp:cNvSpPr/>
      </dsp:nvSpPr>
      <dsp:spPr>
        <a:xfrm>
          <a:off x="7227308" y="894590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81CAA-21C6-4FE0-A075-8B78D65BEE3F}">
      <dsp:nvSpPr>
        <dsp:cNvPr id="0" name=""/>
        <dsp:cNvSpPr/>
      </dsp:nvSpPr>
      <dsp:spPr>
        <a:xfrm>
          <a:off x="6427761" y="1117511"/>
          <a:ext cx="1156704" cy="9929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776E4-8D3A-4C31-ACAB-D84A921B533F}">
      <dsp:nvSpPr>
        <dsp:cNvPr id="0" name=""/>
        <dsp:cNvSpPr/>
      </dsp:nvSpPr>
      <dsp:spPr>
        <a:xfrm>
          <a:off x="7227308" y="1123326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123A3D-F1BE-4959-90EE-EC9DA6B8C0DB}">
      <dsp:nvSpPr>
        <dsp:cNvPr id="0" name=""/>
        <dsp:cNvSpPr/>
      </dsp:nvSpPr>
      <dsp:spPr>
        <a:xfrm>
          <a:off x="3438999" y="2754040"/>
          <a:ext cx="1156704" cy="99296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latin typeface="Helvetica" panose="020B0604020202020204" pitchFamily="34" charset="0"/>
            </a:rPr>
            <a:t>Encuesta a empleadores</a:t>
          </a:r>
          <a:endParaRPr lang="es-ES" sz="800" kern="1200" dirty="0">
            <a:latin typeface="Helvetica" panose="020B0604020202020204" pitchFamily="34" charset="0"/>
          </a:endParaRPr>
        </a:p>
      </dsp:txBody>
      <dsp:txXfrm>
        <a:off x="3618138" y="2907821"/>
        <a:ext cx="798426" cy="685404"/>
      </dsp:txXfrm>
    </dsp:sp>
    <dsp:sp modelId="{42E5075B-A622-4A4D-B368-E440D1A3DA92}">
      <dsp:nvSpPr>
        <dsp:cNvPr id="0" name=""/>
        <dsp:cNvSpPr/>
      </dsp:nvSpPr>
      <dsp:spPr>
        <a:xfrm>
          <a:off x="3667905" y="3623916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4F30E-5F84-4397-A376-E01A7B230288}">
      <dsp:nvSpPr>
        <dsp:cNvPr id="0" name=""/>
        <dsp:cNvSpPr/>
      </dsp:nvSpPr>
      <dsp:spPr>
        <a:xfrm>
          <a:off x="2443827" y="3297773"/>
          <a:ext cx="1156704" cy="9929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2D7E0-059B-4005-8CBE-96C7048E9055}">
      <dsp:nvSpPr>
        <dsp:cNvPr id="0" name=""/>
        <dsp:cNvSpPr/>
      </dsp:nvSpPr>
      <dsp:spPr>
        <a:xfrm>
          <a:off x="3453610" y="3733438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B7704-7177-4EE4-9AEF-A05322795F8E}">
      <dsp:nvSpPr>
        <dsp:cNvPr id="0" name=""/>
        <dsp:cNvSpPr/>
      </dsp:nvSpPr>
      <dsp:spPr>
        <a:xfrm>
          <a:off x="5426096" y="3853137"/>
          <a:ext cx="1156704" cy="99296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latin typeface="Helvetica" panose="020B0604020202020204" pitchFamily="34" charset="0"/>
            </a:rPr>
            <a:t>Orientación para la carrera</a:t>
          </a:r>
          <a:endParaRPr lang="es-ES" sz="800" kern="1200" dirty="0">
            <a:latin typeface="Helvetica" panose="020B0604020202020204" pitchFamily="34" charset="0"/>
          </a:endParaRPr>
        </a:p>
      </dsp:txBody>
      <dsp:txXfrm>
        <a:off x="5605235" y="4006918"/>
        <a:ext cx="798426" cy="685404"/>
      </dsp:txXfrm>
    </dsp:sp>
    <dsp:sp modelId="{AB73FC3E-FAFA-4CF2-BE92-C7AC7B3C3F73}">
      <dsp:nvSpPr>
        <dsp:cNvPr id="0" name=""/>
        <dsp:cNvSpPr/>
      </dsp:nvSpPr>
      <dsp:spPr>
        <a:xfrm>
          <a:off x="5453694" y="4295101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3D638-B649-4C52-AC0E-DBE6AC25F83B}">
      <dsp:nvSpPr>
        <dsp:cNvPr id="0" name=""/>
        <dsp:cNvSpPr/>
      </dsp:nvSpPr>
      <dsp:spPr>
        <a:xfrm>
          <a:off x="4430924" y="3303104"/>
          <a:ext cx="1156704" cy="9929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5C307-12B7-4887-B5CB-B78C339DACEE}">
      <dsp:nvSpPr>
        <dsp:cNvPr id="0" name=""/>
        <dsp:cNvSpPr/>
      </dsp:nvSpPr>
      <dsp:spPr>
        <a:xfrm>
          <a:off x="5226412" y="4162318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1B530-CF97-449D-9F0B-86F216DD5867}">
      <dsp:nvSpPr>
        <dsp:cNvPr id="0" name=""/>
        <dsp:cNvSpPr/>
      </dsp:nvSpPr>
      <dsp:spPr>
        <a:xfrm>
          <a:off x="6424514" y="3314735"/>
          <a:ext cx="1156704" cy="99296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b="1" kern="1200">
              <a:latin typeface="Helvetica" panose="020B0604020202020204" pitchFamily="34" charset="0"/>
            </a:rPr>
            <a:t>Servicios de empleo y emprendimiento</a:t>
          </a:r>
          <a:endParaRPr lang="es-ES" sz="800" kern="1200" dirty="0">
            <a:latin typeface="Helvetica" panose="020B0604020202020204" pitchFamily="34" charset="0"/>
          </a:endParaRPr>
        </a:p>
      </dsp:txBody>
      <dsp:txXfrm>
        <a:off x="6603653" y="3468516"/>
        <a:ext cx="798426" cy="685404"/>
      </dsp:txXfrm>
    </dsp:sp>
    <dsp:sp modelId="{F2604FD5-224C-4509-9B09-C4D580608F1D}">
      <dsp:nvSpPr>
        <dsp:cNvPr id="0" name=""/>
        <dsp:cNvSpPr/>
      </dsp:nvSpPr>
      <dsp:spPr>
        <a:xfrm>
          <a:off x="7434297" y="3750399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93C072-ED2E-4A37-B8F6-6A723AA1D7FB}">
      <dsp:nvSpPr>
        <dsp:cNvPr id="0" name=""/>
        <dsp:cNvSpPr/>
      </dsp:nvSpPr>
      <dsp:spPr>
        <a:xfrm>
          <a:off x="7418874" y="2771002"/>
          <a:ext cx="1156704" cy="9929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533F9-7DB1-41ED-B6CE-A2702EDD44BB}">
      <dsp:nvSpPr>
        <dsp:cNvPr id="0" name=""/>
        <dsp:cNvSpPr/>
      </dsp:nvSpPr>
      <dsp:spPr>
        <a:xfrm>
          <a:off x="7648592" y="3640877"/>
          <a:ext cx="134745" cy="11630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0.68217</cdr:x>
      <cdr:y>0.22182</cdr:y>
    </cdr:from>
    <cdr:to>
      <cdr:x>1</cdr:x>
      <cdr:y>0.32428</cdr:y>
    </cdr:to>
    <cdr:sp macro="" textlink="">
      <cdr:nvSpPr>
        <cdr:cNvPr id="2" name="2 CuadroTexto"/>
        <cdr:cNvSpPr txBox="1"/>
      </cdr:nvSpPr>
      <cdr:spPr>
        <a:xfrm xmlns:a="http://schemas.openxmlformats.org/drawingml/2006/main">
          <a:off x="2902430" y="799561"/>
          <a:ext cx="1352282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dirty="0"/>
            <a:t>7%</a:t>
          </a:r>
        </a:p>
      </cdr:txBody>
    </cdr:sp>
  </cdr:relSizeAnchor>
  <cdr:relSizeAnchor xmlns:cdr="http://schemas.openxmlformats.org/drawingml/2006/chartDrawing">
    <cdr:from>
      <cdr:x>0.60044</cdr:x>
      <cdr:y>0.61792</cdr:y>
    </cdr:from>
    <cdr:to>
      <cdr:x>0.91827</cdr:x>
      <cdr:y>0.72038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2554701" y="2227329"/>
          <a:ext cx="1352282" cy="3693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dirty="0"/>
            <a:t>44%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0.18462</cdr:x>
      <cdr:y>0.47917</cdr:y>
    </cdr:from>
    <cdr:to>
      <cdr:x>0.24012</cdr:x>
      <cdr:y>0.55523</cdr:y>
    </cdr:to>
    <cdr:sp macro="" textlink="">
      <cdr:nvSpPr>
        <cdr:cNvPr id="2" name="Rectángulo redondeado 1"/>
        <cdr:cNvSpPr/>
      </cdr:nvSpPr>
      <cdr:spPr>
        <a:xfrm xmlns:a="http://schemas.openxmlformats.org/drawingml/2006/main">
          <a:off x="2158922" y="2226833"/>
          <a:ext cx="649006" cy="353476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0.34142</cdr:x>
      <cdr:y>0.28562</cdr:y>
    </cdr:from>
    <cdr:to>
      <cdr:x>0.65858</cdr:x>
      <cdr:y>0.44182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229104" y="514124"/>
          <a:ext cx="1141792" cy="2811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s-ES" sz="1200" dirty="0">
              <a:latin typeface="Helvetica" panose="020B0604020202020204" pitchFamily="34" charset="0"/>
            </a:rPr>
            <a:t>ARTES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88801-71AC-4E1B-80D8-B0BBF164172B}" type="datetimeFigureOut">
              <a:rPr lang="es-ES" smtClean="0"/>
              <a:t>29/05/2018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129F4-CC15-4C39-A789-7F9F64FA6B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97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A2E8-781E-4CF5-9069-8D8850D5A219}" type="datetimeFigureOut">
              <a:rPr lang="es-ES" smtClean="0"/>
              <a:t>29/05/2018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DF1-55BB-4C79-9294-716C85FDB4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074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A2E8-781E-4CF5-9069-8D8850D5A219}" type="datetimeFigureOut">
              <a:rPr lang="es-ES" smtClean="0"/>
              <a:t>29/05/2018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DF1-55BB-4C79-9294-716C85FDB4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576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A2E8-781E-4CF5-9069-8D8850D5A219}" type="datetimeFigureOut">
              <a:rPr lang="es-ES" smtClean="0"/>
              <a:t>29/05/2018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DF1-55BB-4C79-9294-716C85FDB4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251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A2E8-781E-4CF5-9069-8D8850D5A219}" type="datetimeFigureOut">
              <a:rPr lang="es-ES" smtClean="0"/>
              <a:t>29/05/2018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4762344" y="6122183"/>
            <a:ext cx="4169749" cy="540000"/>
            <a:chOff x="5943392" y="5824324"/>
            <a:chExt cx="5559665" cy="720000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92" y="5824324"/>
              <a:ext cx="1505227" cy="72000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057" y="5824324"/>
              <a:ext cx="1200000" cy="720000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426" y="5824324"/>
              <a:ext cx="1464407" cy="72000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497" y="5824324"/>
              <a:ext cx="901895" cy="720000"/>
            </a:xfrm>
            <a:prstGeom prst="rect">
              <a:avLst/>
            </a:prstGeom>
          </p:spPr>
        </p:pic>
      </p:grp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9" y="6001476"/>
            <a:ext cx="3125585" cy="71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8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A2E8-781E-4CF5-9069-8D8850D5A219}" type="datetimeFigureOut">
              <a:rPr lang="es-ES" smtClean="0"/>
              <a:t>29/05/2018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DF1-55BB-4C79-9294-716C85FDB4DD}" type="slidenum">
              <a:rPr lang="es-ES" smtClean="0"/>
              <a:t>‹Nº›</a:t>
            </a:fld>
            <a:endParaRPr lang="es-ES"/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4762344" y="6122183"/>
            <a:ext cx="4169749" cy="540000"/>
            <a:chOff x="5943392" y="5824324"/>
            <a:chExt cx="5559665" cy="720000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92" y="5824324"/>
              <a:ext cx="1505227" cy="72000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057" y="5824324"/>
              <a:ext cx="1200000" cy="720000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426" y="5824324"/>
              <a:ext cx="1464407" cy="72000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497" y="5824324"/>
              <a:ext cx="901895" cy="720000"/>
            </a:xfrm>
            <a:prstGeom prst="rect">
              <a:avLst/>
            </a:prstGeom>
          </p:spPr>
        </p:pic>
      </p:grp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9" y="6001476"/>
            <a:ext cx="3125585" cy="71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13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A2E8-781E-4CF5-9069-8D8850D5A219}" type="datetimeFigureOut">
              <a:rPr lang="es-ES" smtClean="0"/>
              <a:t>29/05/2018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grpSp>
        <p:nvGrpSpPr>
          <p:cNvPr id="14" name="Grupo 13"/>
          <p:cNvGrpSpPr/>
          <p:nvPr userDrawn="1"/>
        </p:nvGrpSpPr>
        <p:grpSpPr>
          <a:xfrm>
            <a:off x="4762344" y="6122183"/>
            <a:ext cx="4169749" cy="540000"/>
            <a:chOff x="5943392" y="5824324"/>
            <a:chExt cx="5559665" cy="720000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92" y="5824324"/>
              <a:ext cx="1505227" cy="720000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057" y="5824324"/>
              <a:ext cx="1200000" cy="72000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426" y="5824324"/>
              <a:ext cx="1464407" cy="72000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497" y="5824324"/>
              <a:ext cx="901895" cy="720000"/>
            </a:xfrm>
            <a:prstGeom prst="rect">
              <a:avLst/>
            </a:prstGeom>
          </p:spPr>
        </p:pic>
      </p:grpSp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9" y="6001476"/>
            <a:ext cx="3125585" cy="71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15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A2E8-781E-4CF5-9069-8D8850D5A219}" type="datetimeFigureOut">
              <a:rPr lang="es-ES" smtClean="0"/>
              <a:pPr/>
              <a:t>29/05/2018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grpSp>
        <p:nvGrpSpPr>
          <p:cNvPr id="16" name="Grupo 15"/>
          <p:cNvGrpSpPr/>
          <p:nvPr userDrawn="1"/>
        </p:nvGrpSpPr>
        <p:grpSpPr>
          <a:xfrm>
            <a:off x="4762344" y="6122183"/>
            <a:ext cx="4169749" cy="540000"/>
            <a:chOff x="5943392" y="5824324"/>
            <a:chExt cx="5559665" cy="720000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92" y="5824324"/>
              <a:ext cx="1505227" cy="72000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057" y="5824324"/>
              <a:ext cx="1200000" cy="720000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426" y="5824324"/>
              <a:ext cx="1464407" cy="720000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497" y="5824324"/>
              <a:ext cx="901895" cy="720000"/>
            </a:xfrm>
            <a:prstGeom prst="rect">
              <a:avLst/>
            </a:prstGeom>
          </p:spPr>
        </p:pic>
      </p:grpSp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9" y="6001476"/>
            <a:ext cx="3125585" cy="71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A2E8-781E-4CF5-9069-8D8850D5A219}" type="datetimeFigureOut">
              <a:rPr lang="es-ES" smtClean="0"/>
              <a:t>29/05/2018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grpSp>
        <p:nvGrpSpPr>
          <p:cNvPr id="12" name="Grupo 11"/>
          <p:cNvGrpSpPr/>
          <p:nvPr userDrawn="1"/>
        </p:nvGrpSpPr>
        <p:grpSpPr>
          <a:xfrm>
            <a:off x="4762344" y="6122183"/>
            <a:ext cx="4169749" cy="540000"/>
            <a:chOff x="5943392" y="5824324"/>
            <a:chExt cx="5559665" cy="720000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92" y="5824324"/>
              <a:ext cx="1505227" cy="720000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057" y="5824324"/>
              <a:ext cx="1200000" cy="72000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426" y="5824324"/>
              <a:ext cx="1464407" cy="720000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497" y="5824324"/>
              <a:ext cx="901895" cy="720000"/>
            </a:xfrm>
            <a:prstGeom prst="rect">
              <a:avLst/>
            </a:prstGeom>
          </p:spPr>
        </p:pic>
      </p:grp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9" y="6001476"/>
            <a:ext cx="3125585" cy="71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5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A2E8-781E-4CF5-9069-8D8850D5A219}" type="datetimeFigureOut">
              <a:rPr lang="es-ES" smtClean="0"/>
              <a:t>29/05/2018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1" y="6001475"/>
            <a:ext cx="2343674" cy="720000"/>
          </a:xfrm>
          <a:prstGeom prst="rect">
            <a:avLst/>
          </a:prstGeom>
        </p:spPr>
      </p:pic>
      <p:grpSp>
        <p:nvGrpSpPr>
          <p:cNvPr id="11" name="Grupo 10"/>
          <p:cNvGrpSpPr/>
          <p:nvPr userDrawn="1"/>
        </p:nvGrpSpPr>
        <p:grpSpPr>
          <a:xfrm>
            <a:off x="4762344" y="6122183"/>
            <a:ext cx="4169749" cy="540000"/>
            <a:chOff x="5943392" y="5824324"/>
            <a:chExt cx="5559665" cy="720000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92" y="5824324"/>
              <a:ext cx="1505227" cy="720000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057" y="5824324"/>
              <a:ext cx="1200000" cy="720000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426" y="5824324"/>
              <a:ext cx="1464407" cy="720000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497" y="5824324"/>
              <a:ext cx="901895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955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A2E8-781E-4CF5-9069-8D8850D5A219}" type="datetimeFigureOut">
              <a:rPr lang="es-ES" smtClean="0"/>
              <a:pPr/>
              <a:t>29/05/2018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DF1-55BB-4C79-9294-716C85FDB4DD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14" name="Grupo 13"/>
          <p:cNvGrpSpPr/>
          <p:nvPr userDrawn="1"/>
        </p:nvGrpSpPr>
        <p:grpSpPr>
          <a:xfrm>
            <a:off x="4762344" y="6122183"/>
            <a:ext cx="4169749" cy="540000"/>
            <a:chOff x="5943392" y="5824324"/>
            <a:chExt cx="5559665" cy="720000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92" y="5824324"/>
              <a:ext cx="1505227" cy="720000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057" y="5824324"/>
              <a:ext cx="1200000" cy="72000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426" y="5824324"/>
              <a:ext cx="1464407" cy="72000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497" y="5824324"/>
              <a:ext cx="901895" cy="720000"/>
            </a:xfrm>
            <a:prstGeom prst="rect">
              <a:avLst/>
            </a:prstGeom>
          </p:spPr>
        </p:pic>
      </p:grpSp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9" y="6001476"/>
            <a:ext cx="3125585" cy="71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71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A2E8-781E-4CF5-9069-8D8850D5A219}" type="datetimeFigureOut">
              <a:rPr lang="es-ES" smtClean="0"/>
              <a:t>29/05/2018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ACDF1-55BB-4C79-9294-716C85FDB4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971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0A2E8-781E-4CF5-9069-8D8850D5A219}" type="datetimeFigureOut">
              <a:rPr lang="es-ES" smtClean="0"/>
              <a:pPr/>
              <a:t>29/05/2018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ACDF1-55BB-4C79-9294-716C85FDB4D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54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8.xml"/><Relationship Id="rId5" Type="http://schemas.openxmlformats.org/officeDocument/2006/relationships/image" Target="../media/image54.jpeg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5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3.png"/><Relationship Id="rId5" Type="http://schemas.openxmlformats.org/officeDocument/2006/relationships/image" Target="../media/image11.jpeg"/><Relationship Id="rId10" Type="http://schemas.openxmlformats.org/officeDocument/2006/relationships/image" Target="../media/image2.png"/><Relationship Id="rId4" Type="http://schemas.openxmlformats.org/officeDocument/2006/relationships/image" Target="../media/image10.jpe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33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diagramColors" Target="../diagrams/colors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diagramQuickStyle" Target="../diagrams/quickStyle11.xm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Layout" Target="../diagrams/layout11.xml"/><Relationship Id="rId5" Type="http://schemas.openxmlformats.org/officeDocument/2006/relationships/diagramQuickStyle" Target="../diagrams/quickStyle10.xml"/><Relationship Id="rId10" Type="http://schemas.openxmlformats.org/officeDocument/2006/relationships/diagramData" Target="../diagrams/data11.xml"/><Relationship Id="rId4" Type="http://schemas.openxmlformats.org/officeDocument/2006/relationships/diagramLayout" Target="../diagrams/layout10.xml"/><Relationship Id="rId9" Type="http://schemas.openxmlformats.org/officeDocument/2006/relationships/chart" Target="../charts/chart19.xml"/><Relationship Id="rId14" Type="http://schemas.microsoft.com/office/2007/relationships/diagramDrawing" Target="../diagrams/drawing1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chart" Target="../charts/chart20.xml"/><Relationship Id="rId7" Type="http://schemas.openxmlformats.org/officeDocument/2006/relationships/diagramColors" Target="../diagrams/colors12.xm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openxmlformats.org/officeDocument/2006/relationships/chart" Target="../charts/chart21.xml"/><Relationship Id="rId4" Type="http://schemas.openxmlformats.org/officeDocument/2006/relationships/diagramData" Target="../diagrams/data12.xml"/><Relationship Id="rId9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eg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9.xml"/><Relationship Id="rId5" Type="http://schemas.openxmlformats.org/officeDocument/2006/relationships/image" Target="../media/image99.jpeg"/><Relationship Id="rId4" Type="http://schemas.openxmlformats.org/officeDocument/2006/relationships/chart" Target="../charts/char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eg"/><Relationship Id="rId5" Type="http://schemas.openxmlformats.org/officeDocument/2006/relationships/chart" Target="../charts/chart32.xml"/><Relationship Id="rId4" Type="http://schemas.openxmlformats.org/officeDocument/2006/relationships/chart" Target="../charts/char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eg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eg"/><Relationship Id="rId5" Type="http://schemas.openxmlformats.org/officeDocument/2006/relationships/chart" Target="../charts/chart38.xml"/><Relationship Id="rId4" Type="http://schemas.openxmlformats.org/officeDocument/2006/relationships/chart" Target="../charts/char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eg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eg"/><Relationship Id="rId5" Type="http://schemas.openxmlformats.org/officeDocument/2006/relationships/chart" Target="../charts/chart44.xml"/><Relationship Id="rId4" Type="http://schemas.openxmlformats.org/officeDocument/2006/relationships/chart" Target="../charts/chart4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eg"/><Relationship Id="rId5" Type="http://schemas.openxmlformats.org/officeDocument/2006/relationships/chart" Target="../charts/chart47.xml"/><Relationship Id="rId4" Type="http://schemas.openxmlformats.org/officeDocument/2006/relationships/chart" Target="../charts/chart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jpeg"/><Relationship Id="rId5" Type="http://schemas.openxmlformats.org/officeDocument/2006/relationships/chart" Target="../charts/chart50.xml"/><Relationship Id="rId4" Type="http://schemas.openxmlformats.org/officeDocument/2006/relationships/chart" Target="../charts/char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jpeg"/><Relationship Id="rId4" Type="http://schemas.openxmlformats.org/officeDocument/2006/relationships/chart" Target="../charts/chart5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8.xml"/><Relationship Id="rId3" Type="http://schemas.openxmlformats.org/officeDocument/2006/relationships/chart" Target="../charts/chart53.xml"/><Relationship Id="rId7" Type="http://schemas.openxmlformats.org/officeDocument/2006/relationships/chart" Target="../charts/chart57.xm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6.xml"/><Relationship Id="rId5" Type="http://schemas.openxmlformats.org/officeDocument/2006/relationships/chart" Target="../charts/chart55.xml"/><Relationship Id="rId4" Type="http://schemas.openxmlformats.org/officeDocument/2006/relationships/chart" Target="../charts/chart54.xml"/><Relationship Id="rId9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09.jpeg"/><Relationship Id="rId7" Type="http://schemas.openxmlformats.org/officeDocument/2006/relationships/image" Target="../media/image11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15.jpeg"/><Relationship Id="rId7" Type="http://schemas.openxmlformats.org/officeDocument/2006/relationships/diagramColors" Target="../diagrams/colors16.xm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57.jpeg"/><Relationship Id="rId7" Type="http://schemas.openxmlformats.org/officeDocument/2006/relationships/diagramColors" Target="../diagrams/colors17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28.jpeg"/><Relationship Id="rId7" Type="http://schemas.openxmlformats.org/officeDocument/2006/relationships/image" Target="../media/image11.jpeg"/><Relationship Id="rId2" Type="http://schemas.openxmlformats.org/officeDocument/2006/relationships/hyperlink" Target="https://foroempresacyl.usal.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129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11" Type="http://schemas.openxmlformats.org/officeDocument/2006/relationships/image" Target="../media/image12.jpeg"/><Relationship Id="rId5" Type="http://schemas.openxmlformats.org/officeDocument/2006/relationships/image" Target="../media/image3.png"/><Relationship Id="rId10" Type="http://schemas.openxmlformats.org/officeDocument/2006/relationships/image" Target="../media/image11.jpeg"/><Relationship Id="rId4" Type="http://schemas.openxmlformats.org/officeDocument/2006/relationships/image" Target="../media/image1.png"/><Relationship Id="rId9" Type="http://schemas.openxmlformats.org/officeDocument/2006/relationships/image" Target="../media/image1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0" y="5680038"/>
            <a:ext cx="9143999" cy="1140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9" y="187125"/>
            <a:ext cx="7476565" cy="6549718"/>
          </a:xfrm>
        </p:spPr>
      </p:pic>
    </p:spTree>
    <p:extLst>
      <p:ext uri="{BB962C8B-B14F-4D97-AF65-F5344CB8AC3E}">
        <p14:creationId xmlns:p14="http://schemas.microsoft.com/office/powerpoint/2010/main" val="4185404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9383" y="0"/>
            <a:ext cx="7886700" cy="1325563"/>
          </a:xfrm>
        </p:spPr>
        <p:txBody>
          <a:bodyPr>
            <a:normAutofit/>
          </a:bodyPr>
          <a:lstStyle/>
          <a:p>
            <a:r>
              <a:rPr lang="es-ES" sz="4000" b="1" dirty="0"/>
              <a:t>Estructura del análisis por titulaciones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2576884"/>
              </p:ext>
            </p:extLst>
          </p:nvPr>
        </p:nvGraphicFramePr>
        <p:xfrm>
          <a:off x="397933" y="1422400"/>
          <a:ext cx="8365067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1471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5154042"/>
              </p:ext>
            </p:extLst>
          </p:nvPr>
        </p:nvGraphicFramePr>
        <p:xfrm>
          <a:off x="110067" y="1038229"/>
          <a:ext cx="9033934" cy="484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387351" y="0"/>
            <a:ext cx="322183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ES" sz="2700" b="1" dirty="0">
                <a:latin typeface="Helvetica" panose="020B06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1991080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265828"/>
            <a:ext cx="6599068" cy="99417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Orientación para la carrera</a:t>
            </a:r>
            <a:br>
              <a:rPr lang="es-ES" b="1" dirty="0"/>
            </a:br>
            <a:r>
              <a:rPr lang="es-ES" b="1" dirty="0"/>
              <a:t>Orientación académica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00" y="1825625"/>
            <a:ext cx="8331200" cy="4160308"/>
          </a:xfrm>
        </p:spPr>
        <p:txBody>
          <a:bodyPr>
            <a:normAutofit/>
          </a:bodyPr>
          <a:lstStyle/>
          <a:p>
            <a:r>
              <a:rPr lang="es-ES" sz="1800" dirty="0"/>
              <a:t>La mayoría de las </a:t>
            </a:r>
            <a:r>
              <a:rPr lang="es-ES" sz="1800" b="1" dirty="0"/>
              <a:t>acciones de orientación </a:t>
            </a:r>
            <a:r>
              <a:rPr lang="es-ES" sz="1800" dirty="0"/>
              <a:t>para la carrera, excepto las entrevistas individuales, recaen en los </a:t>
            </a:r>
            <a:r>
              <a:rPr lang="es-ES" sz="1800" b="1" dirty="0"/>
              <a:t>tutores</a:t>
            </a:r>
            <a:r>
              <a:rPr lang="es-ES" sz="1800" dirty="0"/>
              <a:t>. </a:t>
            </a:r>
          </a:p>
          <a:p>
            <a:r>
              <a:rPr lang="es-ES" sz="1800" dirty="0"/>
              <a:t>La orientación es </a:t>
            </a:r>
            <a:r>
              <a:rPr lang="es-ES" sz="1800" b="1" dirty="0"/>
              <a:t>fundamental</a:t>
            </a:r>
            <a:r>
              <a:rPr lang="es-ES" sz="1800" dirty="0"/>
              <a:t> en 3º de la E.S.O. e incluso antes. Los alumnos no van con intereses concretos a las orientaciones o tutorías para la carrera. </a:t>
            </a:r>
          </a:p>
          <a:p>
            <a:r>
              <a:rPr lang="es-ES" sz="1800" dirty="0"/>
              <a:t>El 44,64% de los orientadores usa el </a:t>
            </a:r>
            <a:r>
              <a:rPr lang="es-ES" sz="1800" b="1" dirty="0"/>
              <a:t>programa Orienta</a:t>
            </a:r>
            <a:r>
              <a:rPr lang="es-ES" sz="1800" dirty="0"/>
              <a:t>, aunque es un programa desfasado y está perdiendo utilidad. </a:t>
            </a:r>
          </a:p>
          <a:p>
            <a:r>
              <a:rPr lang="es-ES" sz="1800" dirty="0"/>
              <a:t>Se señala la </a:t>
            </a:r>
            <a:r>
              <a:rPr lang="es-ES" sz="1800" b="1" dirty="0"/>
              <a:t>falta de información </a:t>
            </a:r>
            <a:r>
              <a:rPr lang="es-ES" sz="1800" dirty="0"/>
              <a:t>que reciben los departamentos de orientación en los IES por parte de las universidades; sólo el 10,7% de los centros encuestados recibe información directa de las centros académico-universitarios.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03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5694" y="216116"/>
            <a:ext cx="6659656" cy="994172"/>
          </a:xfrm>
        </p:spPr>
        <p:txBody>
          <a:bodyPr>
            <a:normAutofit/>
          </a:bodyPr>
          <a:lstStyle/>
          <a:p>
            <a:r>
              <a:rPr lang="es-ES" sz="4000" b="1" dirty="0"/>
              <a:t>Títulos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6250" y="1486426"/>
            <a:ext cx="3886200" cy="4351338"/>
          </a:xfrm>
        </p:spPr>
        <p:txBody>
          <a:bodyPr>
            <a:normAutofit/>
          </a:bodyPr>
          <a:lstStyle/>
          <a:p>
            <a:r>
              <a:rPr lang="es-ES" sz="1800" dirty="0"/>
              <a:t>La mayoría de las titulaciones objeto de estudio se imparten en la Universidad de Salamanca (40%), seguida de Valladolid (28%), León (19%) y Burgos (13%). </a:t>
            </a:r>
          </a:p>
          <a:p>
            <a:pPr marL="0" indent="0">
              <a:buNone/>
            </a:pPr>
            <a:endParaRPr lang="es-ES" sz="1800" dirty="0"/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7C39D72C-2C85-4323-8BB8-10E45D8762B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81837844"/>
              </p:ext>
            </p:extLst>
          </p:nvPr>
        </p:nvGraphicFramePr>
        <p:xfrm>
          <a:off x="4453467" y="1486426"/>
          <a:ext cx="422486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0" cy="1080000"/>
          </a:xfrm>
          <a:prstGeom prst="rect">
            <a:avLst/>
          </a:prstGeom>
        </p:spPr>
      </p:pic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2560236308"/>
              </p:ext>
            </p:extLst>
          </p:nvPr>
        </p:nvGraphicFramePr>
        <p:xfrm>
          <a:off x="651933" y="3081867"/>
          <a:ext cx="3261451" cy="1901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17170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574" y="188632"/>
            <a:ext cx="6595111" cy="994172"/>
          </a:xfrm>
        </p:spPr>
        <p:txBody>
          <a:bodyPr/>
          <a:lstStyle/>
          <a:p>
            <a:r>
              <a:rPr lang="es-ES" b="1" dirty="0"/>
              <a:t>Matrículas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10279" y="1571967"/>
            <a:ext cx="3652121" cy="39180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s-ES" sz="1800" dirty="0">
                <a:latin typeface="Franklin Gothic Book" panose="020B0503020102020204" pitchFamily="34" charset="0"/>
              </a:rPr>
              <a:t>Los estudios de</a:t>
            </a:r>
            <a:r>
              <a:rPr lang="es-ES" sz="1800" b="1" dirty="0">
                <a:latin typeface="Franklin Gothic Book" panose="020B0503020102020204" pitchFamily="34" charset="0"/>
              </a:rPr>
              <a:t> </a:t>
            </a:r>
            <a:r>
              <a:rPr lang="es-ES" sz="1800" dirty="0">
                <a:latin typeface="Franklin Gothic Book" panose="020B0503020102020204" pitchFamily="34" charset="0"/>
              </a:rPr>
              <a:t>Ciencias Sociales representan el 62% de los matriculados, frente al 38% de Artes y Humanidades en el curso 2015/2016. 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s-ES" sz="1800" dirty="0">
                <a:latin typeface="Franklin Gothic Book" panose="020B0503020102020204" pitchFamily="34" charset="0"/>
              </a:rPr>
              <a:t>Desde el año 2008 aumentan los matriculados en Artes y Humanidades, aunque descienden un 1% desde 2012. 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es-ES" sz="1800" dirty="0">
                <a:latin typeface="Franklin Gothic Book" panose="020B0503020102020204" pitchFamily="34" charset="0"/>
              </a:rPr>
              <a:t>En el caso de Ciencias Sociales las matrículas disminuyen un 20% desde el año 2008 y un 27% desde el año 2012. </a:t>
            </a: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68240808"/>
              </p:ext>
            </p:extLst>
          </p:nvPr>
        </p:nvGraphicFramePr>
        <p:xfrm>
          <a:off x="4038600" y="936600"/>
          <a:ext cx="4893733" cy="497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26506" cy="10800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264585" y="567267"/>
            <a:ext cx="4879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0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Número de matriculados en cada una de las áreas de estudio </a:t>
            </a:r>
            <a:br>
              <a:rPr lang="es-ES" sz="90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90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(2008 - 2015)</a:t>
            </a:r>
            <a:endParaRPr lang="es-ES" sz="900" b="1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372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6506" y="249912"/>
            <a:ext cx="7107994" cy="940176"/>
          </a:xfrm>
        </p:spPr>
        <p:txBody>
          <a:bodyPr>
            <a:normAutofit/>
          </a:bodyPr>
          <a:lstStyle/>
          <a:p>
            <a:r>
              <a:rPr lang="es-ES" sz="3000" b="1" dirty="0">
                <a:latin typeface="Franklin Gothic Book" panose="020B0503020102020204" pitchFamily="34" charset="0"/>
              </a:rPr>
              <a:t>Matrículas: Tasas en artes y humanidades</a:t>
            </a:r>
            <a:endParaRPr lang="es-ES" sz="300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4144121"/>
              </p:ext>
            </p:extLst>
          </p:nvPr>
        </p:nvGraphicFramePr>
        <p:xfrm>
          <a:off x="228600" y="1498600"/>
          <a:ext cx="2664900" cy="387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Marcador de contenido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35428573"/>
              </p:ext>
            </p:extLst>
          </p:nvPr>
        </p:nvGraphicFramePr>
        <p:xfrm>
          <a:off x="3175000" y="1498600"/>
          <a:ext cx="2664000" cy="387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26506" cy="1080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32867" y="2696504"/>
            <a:ext cx="18563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Tasas de rendimiento, éxito, evaluación, cambio y abandono en los estudios de </a:t>
            </a:r>
            <a:r>
              <a:rPr lang="es-ES" sz="105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Artes</a:t>
            </a:r>
            <a:endParaRPr lang="es-ES" sz="1050" b="1" dirty="0">
              <a:latin typeface="Helvetica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357000" y="2738387"/>
            <a:ext cx="22791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Tasas de rendimiento, éxito, evaluación, cambio y abandono en los estudios de </a:t>
            </a:r>
            <a:r>
              <a:rPr lang="es-ES" sz="105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Humanidades</a:t>
            </a:r>
            <a:r>
              <a:rPr lang="es-ES" sz="105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(excepto lenguas)</a:t>
            </a:r>
            <a:endParaRPr lang="es-ES" sz="1050" dirty="0">
              <a:latin typeface="Helvetica" panose="020B0604020202020204" pitchFamily="34" charset="0"/>
            </a:endParaRPr>
          </a:p>
        </p:txBody>
      </p:sp>
      <p:graphicFrame>
        <p:nvGraphicFramePr>
          <p:cNvPr id="13" name="Marcador de conteni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7133859"/>
              </p:ext>
            </p:extLst>
          </p:nvPr>
        </p:nvGraphicFramePr>
        <p:xfrm>
          <a:off x="6250500" y="1498600"/>
          <a:ext cx="2664000" cy="387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ctángulo 13"/>
          <p:cNvSpPr/>
          <p:nvPr/>
        </p:nvSpPr>
        <p:spPr>
          <a:xfrm>
            <a:off x="6545718" y="2819178"/>
            <a:ext cx="227916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Tasas de rendimiento, éxito, evaluación, cambio y abandono en los estudios </a:t>
            </a:r>
            <a:r>
              <a:rPr lang="es-ES" sz="105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Lenguas</a:t>
            </a:r>
            <a:endParaRPr lang="es-ES" sz="1050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59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00000000-0008-0000-0A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1716872"/>
              </p:ext>
            </p:extLst>
          </p:nvPr>
        </p:nvGraphicFramePr>
        <p:xfrm>
          <a:off x="3165510" y="1657151"/>
          <a:ext cx="2664000" cy="38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00000000-0008-0000-0A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1847435"/>
              </p:ext>
            </p:extLst>
          </p:nvPr>
        </p:nvGraphicFramePr>
        <p:xfrm>
          <a:off x="6048746" y="1648549"/>
          <a:ext cx="2664000" cy="38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Marcador de contenido 11">
            <a:extLst>
              <a:ext uri="{FF2B5EF4-FFF2-40B4-BE49-F238E27FC236}">
                <a16:creationId xmlns:a16="http://schemas.microsoft.com/office/drawing/2014/main" id="{00000000-0008-0000-0A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6826553"/>
              </p:ext>
            </p:extLst>
          </p:nvPr>
        </p:nvGraphicFramePr>
        <p:xfrm>
          <a:off x="250072" y="1648549"/>
          <a:ext cx="2664000" cy="385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0103" y="222914"/>
            <a:ext cx="6952286" cy="994172"/>
          </a:xfrm>
        </p:spPr>
        <p:txBody>
          <a:bodyPr>
            <a:normAutofit/>
          </a:bodyPr>
          <a:lstStyle/>
          <a:p>
            <a:r>
              <a:rPr lang="es-ES" sz="3000" b="1" dirty="0">
                <a:latin typeface="Franklin Gothic Book" panose="020B0503020102020204" pitchFamily="34" charset="0"/>
              </a:rPr>
              <a:t>Matrículas: Tasas Ciencias Sociales, Periodismo y Documentación y Educación</a:t>
            </a:r>
            <a:endParaRPr lang="es-ES" sz="3000" dirty="0">
              <a:latin typeface="Franklin Gothic Book" panose="020B0503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26506" cy="1080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98365" y="2809954"/>
            <a:ext cx="236741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Tasas de rendimiento, éxito, evaluación, cambio y abandono en los estudios </a:t>
            </a:r>
            <a:r>
              <a:rPr lang="es-ES" sz="105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Ciencias Sociales y del Comportamiento</a:t>
            </a:r>
            <a:r>
              <a:rPr lang="es-ES" sz="105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(excepto Economía y criminología)</a:t>
            </a:r>
            <a:endParaRPr lang="es-ES" sz="1050" b="1" dirty="0">
              <a:latin typeface="Helvetica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357930" y="2890745"/>
            <a:ext cx="22791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Tasas de rendimiento, éxito, evaluación, cambio y abandono en los estudios de </a:t>
            </a:r>
            <a:r>
              <a:rPr lang="es-ES" sz="105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Periodismo y documentación</a:t>
            </a:r>
            <a:endParaRPr lang="es-ES" sz="1050" dirty="0">
              <a:latin typeface="Helvetica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241166" y="2971536"/>
            <a:ext cx="227916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Tasas de rendimiento, éxito, evaluación, cambio y abandono en los estudios en </a:t>
            </a:r>
            <a:r>
              <a:rPr lang="es-ES" sz="105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Educación</a:t>
            </a:r>
            <a:endParaRPr lang="es-ES" sz="1050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33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0A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673402"/>
              </p:ext>
            </p:extLst>
          </p:nvPr>
        </p:nvGraphicFramePr>
        <p:xfrm>
          <a:off x="463500" y="1634067"/>
          <a:ext cx="2430000" cy="3733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6506" y="222914"/>
            <a:ext cx="7063118" cy="994172"/>
          </a:xfrm>
        </p:spPr>
        <p:txBody>
          <a:bodyPr>
            <a:normAutofit/>
          </a:bodyPr>
          <a:lstStyle/>
          <a:p>
            <a:r>
              <a:rPr lang="es-ES" sz="3000" b="1" dirty="0">
                <a:latin typeface="Franklin Gothic Book" panose="020B0503020102020204" pitchFamily="34" charset="0"/>
              </a:rPr>
              <a:t>Matrículas: Tasas Trabajo Social, Actividad Física y Deporte, y Turismo</a:t>
            </a:r>
            <a:endParaRPr lang="es-ES" sz="3000" dirty="0">
              <a:latin typeface="Franklin Gothic Book" panose="020B0503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26506" cy="1080000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653834" y="3251383"/>
            <a:ext cx="204933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Tasas de Rendimiento, éxito, evaluación, cambio y abandono de </a:t>
            </a:r>
            <a:r>
              <a:rPr lang="es-ES" sz="105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 Social</a:t>
            </a:r>
            <a:endParaRPr lang="es-ES" sz="1050" b="1" dirty="0">
              <a:latin typeface="Helvetica" panose="020B0604020202020204" pitchFamily="34" charset="0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00000000-0008-0000-0A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6260777"/>
              </p:ext>
            </p:extLst>
          </p:nvPr>
        </p:nvGraphicFramePr>
        <p:xfrm>
          <a:off x="3357000" y="1634067"/>
          <a:ext cx="2430000" cy="3731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Rectángulo 15"/>
          <p:cNvSpPr/>
          <p:nvPr/>
        </p:nvSpPr>
        <p:spPr>
          <a:xfrm>
            <a:off x="3432420" y="3252075"/>
            <a:ext cx="22791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Tasas de rendimiento, éxito, evaluación, cambio y abandono en los estudios de </a:t>
            </a:r>
            <a:r>
              <a:rPr lang="es-ES" sz="105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Actividad Física y Deporte</a:t>
            </a:r>
            <a:endParaRPr lang="es-ES" sz="1050" b="1" dirty="0">
              <a:latin typeface="Helvetica" panose="020B0604020202020204" pitchFamily="34" charset="0"/>
            </a:endParaRP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00000000-0008-0000-0A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1886393"/>
              </p:ext>
            </p:extLst>
          </p:nvPr>
        </p:nvGraphicFramePr>
        <p:xfrm>
          <a:off x="6250500" y="1634067"/>
          <a:ext cx="2430000" cy="3731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Rectángulo 17"/>
          <p:cNvSpPr/>
          <p:nvPr/>
        </p:nvSpPr>
        <p:spPr>
          <a:xfrm>
            <a:off x="6325920" y="3191271"/>
            <a:ext cx="227916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Tasas de rendimiento, éxito, evaluación, cambio y abandono en los estudios de </a:t>
            </a:r>
            <a:r>
              <a:rPr lang="es-ES" sz="105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Turismo</a:t>
            </a:r>
            <a:endParaRPr lang="es-ES" sz="1050" b="1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401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222914"/>
            <a:ext cx="7056942" cy="99417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Competencias clave en Artes, Humanidades y Ciencias Sociales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956550" cy="4075642"/>
          </a:xfrm>
        </p:spPr>
        <p:txBody>
          <a:bodyPr>
            <a:normAutofit/>
          </a:bodyPr>
          <a:lstStyle/>
          <a:p>
            <a:r>
              <a:rPr lang="es-ES" sz="1800" dirty="0"/>
              <a:t>Todas las titulaciones de las áreas de Ciencias Sociales, y Artes y Humanidades incluyen en sus planes de estudio las competencias de </a:t>
            </a:r>
            <a:r>
              <a:rPr lang="es-ES" sz="1800" b="1" dirty="0"/>
              <a:t>comunicación en lengua materna y aprender a aprender</a:t>
            </a:r>
            <a:r>
              <a:rPr lang="es-ES" sz="1800" dirty="0"/>
              <a:t>.</a:t>
            </a:r>
          </a:p>
          <a:p>
            <a:pPr lvl="1"/>
            <a:r>
              <a:rPr lang="es-ES" sz="1800" dirty="0"/>
              <a:t>que los alumnos sean capaces de expresar hechos, conceptos y opiniones de forma oral y escrita; y también </a:t>
            </a:r>
          </a:p>
          <a:p>
            <a:pPr lvl="1"/>
            <a:r>
              <a:rPr lang="es-ES" sz="1800" dirty="0"/>
              <a:t>que adquieran la habilidad de adquirir nuevos conocimientos, gestionando el tiempo del aprendizaje y la información de forma eficaz.</a:t>
            </a:r>
          </a:p>
          <a:p>
            <a:r>
              <a:rPr lang="es-ES" sz="1800" dirty="0"/>
              <a:t>La competencia matemática y competencias básicas en ciencia y tecnología no están presentes en ningún título de los contemplados para el estudio.</a:t>
            </a:r>
          </a:p>
          <a:p>
            <a:endParaRPr lang="es-ES" sz="1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54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222914"/>
            <a:ext cx="6955342" cy="99417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Competencias clave en Artes, Humanidades y Ciencias Sociales</a:t>
            </a:r>
            <a:endParaRPr lang="es-ES" dirty="0"/>
          </a:p>
        </p:txBody>
      </p:sp>
      <p:graphicFrame>
        <p:nvGraphicFramePr>
          <p:cNvPr id="12" name="Marcador de contenido 11">
            <a:extLst>
              <a:ext uri="{FF2B5EF4-FFF2-40B4-BE49-F238E27FC236}">
                <a16:creationId xmlns:a16="http://schemas.microsoft.com/office/drawing/2014/main" id="{BE763AFD-AE35-46CD-A18D-5D9286D422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2554077"/>
              </p:ext>
            </p:extLst>
          </p:nvPr>
        </p:nvGraphicFramePr>
        <p:xfrm>
          <a:off x="180000" y="1642533"/>
          <a:ext cx="8710000" cy="4131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3748002" y="2841879"/>
            <a:ext cx="850392" cy="13235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4" name="Rectángulo redondeado 13"/>
          <p:cNvSpPr/>
          <p:nvPr/>
        </p:nvSpPr>
        <p:spPr>
          <a:xfrm>
            <a:off x="6800765" y="2816479"/>
            <a:ext cx="850392" cy="13235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5" name="Rectángulo redondeado 14"/>
          <p:cNvSpPr/>
          <p:nvPr/>
        </p:nvSpPr>
        <p:spPr>
          <a:xfrm>
            <a:off x="7854357" y="2824946"/>
            <a:ext cx="850392" cy="13235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6" name="Rectángulo redondeado 15"/>
          <p:cNvSpPr/>
          <p:nvPr/>
        </p:nvSpPr>
        <p:spPr>
          <a:xfrm>
            <a:off x="2733018" y="3757422"/>
            <a:ext cx="850392" cy="40805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7" name="Rectángulo redondeado 16"/>
          <p:cNvSpPr/>
          <p:nvPr/>
        </p:nvSpPr>
        <p:spPr>
          <a:xfrm>
            <a:off x="1689565" y="2841879"/>
            <a:ext cx="850392" cy="13235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</p:spTree>
    <p:extLst>
      <p:ext uri="{BB962C8B-B14F-4D97-AF65-F5344CB8AC3E}">
        <p14:creationId xmlns:p14="http://schemas.microsoft.com/office/powerpoint/2010/main" val="234712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0393" y="2106697"/>
            <a:ext cx="7450646" cy="1790700"/>
          </a:xfrm>
        </p:spPr>
        <p:txBody>
          <a:bodyPr>
            <a:noAutofit/>
          </a:bodyPr>
          <a:lstStyle/>
          <a:p>
            <a:r>
              <a:rPr lang="es-ES" sz="2400" dirty="0"/>
              <a:t>DIAGNÓSTICO SOBRE LA EMPLEABILIDAD DE LOS EGRESADOS/AS DE LAS RAMAS DE CONOCIMIENTO DE CIENCIAS SOCIALES, ARTES Y HUMANIDADES DE LAS UNIVERSIDADES PÚBLICAS DE CASTILLA Y LEÓN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0" y="880214"/>
            <a:ext cx="9139649" cy="864000"/>
            <a:chOff x="-1" y="-14537"/>
            <a:chExt cx="12186199" cy="115200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9062" y="0"/>
              <a:ext cx="1727136" cy="1133475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2707" y="-14537"/>
              <a:ext cx="1727136" cy="1152000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353" y="-14537"/>
              <a:ext cx="1727136" cy="1152000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530" y="-14537"/>
              <a:ext cx="1727136" cy="1152000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176" y="-14537"/>
              <a:ext cx="1727136" cy="1152000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5884" y="-14537"/>
              <a:ext cx="1727136" cy="115200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4537"/>
              <a:ext cx="1727136" cy="1152000"/>
            </a:xfrm>
            <a:prstGeom prst="rect">
              <a:avLst/>
            </a:prstGeom>
          </p:spPr>
        </p:pic>
      </p:grpSp>
      <p:sp>
        <p:nvSpPr>
          <p:cNvPr id="30" name="Subtítulo 2"/>
          <p:cNvSpPr txBox="1">
            <a:spLocks/>
          </p:cNvSpPr>
          <p:nvPr/>
        </p:nvSpPr>
        <p:spPr>
          <a:xfrm>
            <a:off x="4486276" y="4052273"/>
            <a:ext cx="4233920" cy="1075277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350"/>
              </a:spcAft>
            </a:pPr>
            <a:r>
              <a:rPr lang="es-ES" sz="1800" dirty="0"/>
              <a:t>Consejos Sociales de las Universidades de Burgos, León, Salamanca y Valladolid</a:t>
            </a:r>
          </a:p>
          <a:p>
            <a:pPr algn="r"/>
            <a:r>
              <a:rPr lang="es-ES" sz="1425" dirty="0"/>
              <a:t>Valladolid, 28 de mayo de 2018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4762344" y="6122963"/>
            <a:ext cx="4169749" cy="540000"/>
            <a:chOff x="5943392" y="5824324"/>
            <a:chExt cx="5559665" cy="720000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92" y="5824324"/>
              <a:ext cx="1505227" cy="720000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057" y="5824324"/>
              <a:ext cx="1200000" cy="72000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426" y="5824324"/>
              <a:ext cx="1464407" cy="720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6497" y="5824324"/>
              <a:ext cx="901895" cy="720000"/>
            </a:xfrm>
            <a:prstGeom prst="rect">
              <a:avLst/>
            </a:prstGeom>
          </p:spPr>
        </p:pic>
      </p:grpSp>
      <p:pic>
        <p:nvPicPr>
          <p:cNvPr id="22" name="Imagen 2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9" y="6001476"/>
            <a:ext cx="3125585" cy="71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15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65375" y="222914"/>
            <a:ext cx="7278625" cy="994172"/>
          </a:xfrm>
        </p:spPr>
        <p:txBody>
          <a:bodyPr>
            <a:noAutofit/>
          </a:bodyPr>
          <a:lstStyle/>
          <a:p>
            <a:r>
              <a:rPr lang="es-ES" sz="3800" b="1" dirty="0"/>
              <a:t>Competencias transversales en Artes, Humanidades y Ciencias Sociales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1649" y="1563158"/>
            <a:ext cx="8396817" cy="4346575"/>
          </a:xfrm>
        </p:spPr>
        <p:txBody>
          <a:bodyPr>
            <a:normAutofit/>
          </a:bodyPr>
          <a:lstStyle/>
          <a:p>
            <a:r>
              <a:rPr lang="es-ES" sz="1800" dirty="0"/>
              <a:t>Las competencias transversales más destacables en los egresados en estas áreas son las </a:t>
            </a:r>
            <a:r>
              <a:rPr lang="es-ES" sz="1800" b="1" dirty="0"/>
              <a:t>habilidades comunicativas </a:t>
            </a:r>
            <a:r>
              <a:rPr lang="es-ES" sz="1800" dirty="0"/>
              <a:t>(tanto en el idioma materno como en idiomas extranjeros), la </a:t>
            </a:r>
            <a:r>
              <a:rPr lang="es-ES" sz="1800" b="1" dirty="0"/>
              <a:t>creatividad e innovación</a:t>
            </a:r>
            <a:r>
              <a:rPr lang="es-ES" sz="1800" dirty="0"/>
              <a:t>, la </a:t>
            </a:r>
            <a:r>
              <a:rPr lang="es-ES" sz="1800" b="1" dirty="0"/>
              <a:t>adaptación al cambio </a:t>
            </a:r>
            <a:r>
              <a:rPr lang="es-ES" sz="1800" dirty="0"/>
              <a:t>y la </a:t>
            </a:r>
            <a:r>
              <a:rPr lang="es-ES" sz="1800" b="1" dirty="0"/>
              <a:t>competencia intercultural</a:t>
            </a:r>
            <a:r>
              <a:rPr lang="es-ES" sz="1800" dirty="0"/>
              <a:t>.</a:t>
            </a:r>
          </a:p>
          <a:p>
            <a:endParaRPr lang="es-ES" sz="1800" dirty="0"/>
          </a:p>
          <a:p>
            <a:r>
              <a:rPr lang="es-ES" sz="1800" dirty="0"/>
              <a:t>RUCT: 5.683 competencias analizadas</a:t>
            </a:r>
          </a:p>
          <a:p>
            <a:endParaRPr lang="es-ES" sz="1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  <p:graphicFrame>
        <p:nvGraphicFramePr>
          <p:cNvPr id="7" name="Marcador de contenido 5">
            <a:extLst>
              <a:ext uri="{FF2B5EF4-FFF2-40B4-BE49-F238E27FC236}">
                <a16:creationId xmlns:a16="http://schemas.microsoft.com/office/drawing/2014/main" id="{13DD6B1D-6998-4E28-9698-23EF212C3D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09461"/>
              </p:ext>
            </p:extLst>
          </p:nvPr>
        </p:nvGraphicFramePr>
        <p:xfrm>
          <a:off x="4436532" y="2396067"/>
          <a:ext cx="4351867" cy="3513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71375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2" y="222914"/>
            <a:ext cx="7344808" cy="994172"/>
          </a:xfrm>
        </p:spPr>
        <p:txBody>
          <a:bodyPr>
            <a:noAutofit/>
          </a:bodyPr>
          <a:lstStyle/>
          <a:p>
            <a:r>
              <a:rPr lang="es-ES" sz="3800" b="1" dirty="0"/>
              <a:t>Competencias transversales en Artes, Humanidades y Ciencias Sociales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13DD6B1D-6998-4E28-9698-23EF212C3D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3779646"/>
              </p:ext>
            </p:extLst>
          </p:nvPr>
        </p:nvGraphicFramePr>
        <p:xfrm>
          <a:off x="153161" y="1397000"/>
          <a:ext cx="8770308" cy="4351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2304692" y="2963339"/>
            <a:ext cx="486755" cy="835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8" name="Rectángulo redondeado 7"/>
          <p:cNvSpPr/>
          <p:nvPr/>
        </p:nvSpPr>
        <p:spPr>
          <a:xfrm>
            <a:off x="2870814" y="2963339"/>
            <a:ext cx="486755" cy="835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9" name="Rectángulo redondeado 8"/>
          <p:cNvSpPr/>
          <p:nvPr/>
        </p:nvSpPr>
        <p:spPr>
          <a:xfrm>
            <a:off x="3911615" y="2963339"/>
            <a:ext cx="486755" cy="835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0" name="Rectángulo redondeado 9"/>
          <p:cNvSpPr/>
          <p:nvPr/>
        </p:nvSpPr>
        <p:spPr>
          <a:xfrm>
            <a:off x="6022942" y="2963338"/>
            <a:ext cx="486755" cy="835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1" name="Rectángulo redondeado 10"/>
          <p:cNvSpPr/>
          <p:nvPr/>
        </p:nvSpPr>
        <p:spPr>
          <a:xfrm>
            <a:off x="7115026" y="2963338"/>
            <a:ext cx="486755" cy="835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</p:spTree>
    <p:extLst>
      <p:ext uri="{BB962C8B-B14F-4D97-AF65-F5344CB8AC3E}">
        <p14:creationId xmlns:p14="http://schemas.microsoft.com/office/powerpoint/2010/main" val="333410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222914"/>
            <a:ext cx="6670548" cy="994172"/>
          </a:xfrm>
        </p:spPr>
        <p:txBody>
          <a:bodyPr>
            <a:normAutofit/>
          </a:bodyPr>
          <a:lstStyle/>
          <a:p>
            <a:r>
              <a:rPr lang="es-ES" sz="4000" b="1" dirty="0"/>
              <a:t>Salidas profesionales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267" y="1430867"/>
            <a:ext cx="8075083" cy="4746096"/>
          </a:xfrm>
        </p:spPr>
        <p:txBody>
          <a:bodyPr>
            <a:normAutofit/>
          </a:bodyPr>
          <a:lstStyle/>
          <a:p>
            <a:r>
              <a:rPr lang="es-ES" sz="1800" dirty="0"/>
              <a:t>Las salidas profesionales de los planes de estudio no están identificadas con su equivalencia con el Catálogo Nacional de Ocupaciones (CNO) o el Catálogo Nacional de Actividades Económicas (CNAE). </a:t>
            </a:r>
          </a:p>
          <a:p>
            <a:pPr lvl="1"/>
            <a:r>
              <a:rPr lang="es-ES" sz="1600" dirty="0"/>
              <a:t>Existe la dificultad para conocer realmente las salidas profesionales que tiene cada titulación con detalle.</a:t>
            </a:r>
          </a:p>
          <a:p>
            <a:pPr lvl="1"/>
            <a:r>
              <a:rPr lang="es-ES" sz="1600" dirty="0"/>
              <a:t>Resulta complicado asociar la salida profesional con los datos relativos a empleo provenientes de fuentes como el Servicio Público de Empleo (SEPE) o el Instituto Nacional de Estadística (INE).</a:t>
            </a:r>
          </a:p>
          <a:p>
            <a:endParaRPr lang="es-ES" sz="1800" dirty="0"/>
          </a:p>
          <a:p>
            <a:endParaRPr lang="es-ES" sz="1800" dirty="0"/>
          </a:p>
          <a:p>
            <a:endParaRPr lang="es-ES"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91" y="3871706"/>
            <a:ext cx="756001" cy="1080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84" y="3871706"/>
            <a:ext cx="1280805" cy="5284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20" y="3893432"/>
            <a:ext cx="835200" cy="108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56" y="3871706"/>
            <a:ext cx="828000" cy="1080000"/>
          </a:xfrm>
          <a:prstGeom prst="rect">
            <a:avLst/>
          </a:prstGeom>
        </p:spPr>
      </p:pic>
      <p:pic>
        <p:nvPicPr>
          <p:cNvPr id="8194" name="Picture 2" descr="Resultado de imagen de sep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285" y="4433432"/>
            <a:ext cx="2553835" cy="5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744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222914"/>
            <a:ext cx="6677406" cy="994172"/>
          </a:xfrm>
        </p:spPr>
        <p:txBody>
          <a:bodyPr>
            <a:normAutofit/>
          </a:bodyPr>
          <a:lstStyle/>
          <a:p>
            <a:r>
              <a:rPr lang="es-ES" sz="4000" b="1" dirty="0"/>
              <a:t>Sobre la empleabilidad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51000"/>
            <a:ext cx="8162925" cy="3838973"/>
          </a:xfrm>
        </p:spPr>
        <p:txBody>
          <a:bodyPr>
            <a:noAutofit/>
          </a:bodyPr>
          <a:lstStyle/>
          <a:p>
            <a:r>
              <a:rPr lang="es-ES" sz="1800" dirty="0"/>
              <a:t>Combinación de factores que permiten a una persona prepararse,  incorporarse y permanecer en el mercado de trabajo y progresar en su carrera profesional (CEDEFOP, 2014).</a:t>
            </a:r>
          </a:p>
          <a:p>
            <a:r>
              <a:rPr lang="es-ES" sz="1800" dirty="0"/>
              <a:t>Depende de los siguientes factores:</a:t>
            </a:r>
          </a:p>
          <a:p>
            <a:pPr lvl="1"/>
            <a:r>
              <a:rPr lang="es-ES" sz="1600" dirty="0"/>
              <a:t>sus </a:t>
            </a:r>
            <a:r>
              <a:rPr lang="es-ES" sz="1600" b="1" dirty="0"/>
              <a:t>cualidades personales </a:t>
            </a:r>
            <a:r>
              <a:rPr lang="es-ES" sz="1600" dirty="0"/>
              <a:t>(en particular, su nivel de conocimientos y competencias); </a:t>
            </a:r>
            <a:r>
              <a:rPr lang="es-ES" sz="1600" dirty="0">
                <a:solidFill>
                  <a:schemeClr val="accent2"/>
                </a:solidFill>
              </a:rPr>
              <a:t>[planes de estudio]</a:t>
            </a:r>
          </a:p>
          <a:p>
            <a:pPr lvl="1"/>
            <a:r>
              <a:rPr lang="es-ES" sz="1600" dirty="0"/>
              <a:t>la </a:t>
            </a:r>
            <a:r>
              <a:rPr lang="es-ES" sz="1600" b="1" dirty="0"/>
              <a:t>forma en que se presentan </a:t>
            </a:r>
            <a:r>
              <a:rPr lang="es-ES" sz="1600" dirty="0"/>
              <a:t>dichas cualidades personales en el mercado de trabajo; </a:t>
            </a:r>
            <a:r>
              <a:rPr lang="es-ES" sz="1600" dirty="0">
                <a:solidFill>
                  <a:schemeClr val="accent2"/>
                </a:solidFill>
              </a:rPr>
              <a:t>[salidas profesionales y </a:t>
            </a:r>
            <a:r>
              <a:rPr lang="es-ES" sz="1600" dirty="0" err="1">
                <a:solidFill>
                  <a:schemeClr val="accent2"/>
                </a:solidFill>
              </a:rPr>
              <a:t>márketing</a:t>
            </a:r>
            <a:r>
              <a:rPr lang="es-ES" sz="1600" dirty="0">
                <a:solidFill>
                  <a:schemeClr val="accent2"/>
                </a:solidFill>
              </a:rPr>
              <a:t>]</a:t>
            </a:r>
          </a:p>
          <a:p>
            <a:pPr lvl="1"/>
            <a:r>
              <a:rPr lang="es-ES" sz="1600" dirty="0"/>
              <a:t>el </a:t>
            </a:r>
            <a:r>
              <a:rPr lang="es-ES" sz="1600" b="1" dirty="0"/>
              <a:t>contexto ambiental y social </a:t>
            </a:r>
            <a:r>
              <a:rPr lang="es-ES" sz="1600" dirty="0"/>
              <a:t>(por ejemplo, incentivos o mecanismos para actualizar y validar conocimientos y competencias); y </a:t>
            </a:r>
            <a:r>
              <a:rPr lang="es-ES" sz="1600" dirty="0">
                <a:solidFill>
                  <a:schemeClr val="accent2"/>
                </a:solidFill>
              </a:rPr>
              <a:t>[aprendizaje a lo largo de la vida]</a:t>
            </a:r>
          </a:p>
          <a:p>
            <a:pPr lvl="1"/>
            <a:r>
              <a:rPr lang="es-ES" sz="1600" dirty="0"/>
              <a:t>la </a:t>
            </a:r>
            <a:r>
              <a:rPr lang="es-ES" sz="1600" b="1" dirty="0"/>
              <a:t>coyuntura económica</a:t>
            </a:r>
            <a:r>
              <a:rPr lang="es-ES" sz="1600" dirty="0"/>
              <a:t>. </a:t>
            </a:r>
            <a:r>
              <a:rPr lang="es-ES" sz="1600" dirty="0">
                <a:solidFill>
                  <a:schemeClr val="accent2"/>
                </a:solidFill>
              </a:rPr>
              <a:t>[tejido productivo]</a:t>
            </a:r>
          </a:p>
          <a:p>
            <a:endParaRPr lang="es-ES" sz="1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276165" y="5096933"/>
            <a:ext cx="447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>
                <a:solidFill>
                  <a:schemeClr val="accent1"/>
                </a:solidFill>
                <a:latin typeface="Helvetica" panose="020B0604020202020204" pitchFamily="34" charset="0"/>
              </a:rPr>
              <a:t>Fuente: </a:t>
            </a:r>
            <a:r>
              <a:rPr lang="es-ES" sz="900" dirty="0" err="1">
                <a:solidFill>
                  <a:schemeClr val="accent1"/>
                </a:solidFill>
                <a:latin typeface="Helvetica" panose="020B0604020202020204" pitchFamily="34" charset="0"/>
              </a:rPr>
              <a:t>Cedefop</a:t>
            </a:r>
            <a:r>
              <a:rPr lang="es-ES" sz="900" dirty="0">
                <a:solidFill>
                  <a:schemeClr val="accent1"/>
                </a:solidFill>
                <a:latin typeface="Helvetica" panose="020B0604020202020204" pitchFamily="34" charset="0"/>
              </a:rPr>
              <a:t> (2014). </a:t>
            </a:r>
            <a:r>
              <a:rPr lang="en-US" sz="900" dirty="0">
                <a:solidFill>
                  <a:schemeClr val="accent1"/>
                </a:solidFill>
                <a:latin typeface="Helvetica" panose="020B0604020202020204" pitchFamily="34" charset="0"/>
              </a:rPr>
              <a:t>T</a:t>
            </a:r>
            <a:r>
              <a:rPr lang="en-US" sz="900" i="1" dirty="0">
                <a:solidFill>
                  <a:schemeClr val="accent1"/>
                </a:solidFill>
                <a:latin typeface="Helvetica" panose="020B0604020202020204" pitchFamily="34" charset="0"/>
              </a:rPr>
              <a:t>erminology of European education and training policy</a:t>
            </a:r>
            <a:r>
              <a:rPr lang="en-US" sz="900" dirty="0">
                <a:solidFill>
                  <a:schemeClr val="accent1"/>
                </a:solidFill>
                <a:latin typeface="Helvetica" panose="020B0604020202020204" pitchFamily="34" charset="0"/>
              </a:rPr>
              <a:t> (2ª ed.). Luxembourg: Publications Office of the European Union.</a:t>
            </a:r>
            <a:endParaRPr lang="es-ES" sz="900" dirty="0">
              <a:solidFill>
                <a:schemeClr val="accent1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39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1086" y="227277"/>
            <a:ext cx="6684264" cy="99417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Tejido empresarial: % tipo de empresas en Castilla y León</a:t>
            </a:r>
            <a:endParaRPr lang="es-ES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2480049"/>
              </p:ext>
            </p:extLst>
          </p:nvPr>
        </p:nvGraphicFramePr>
        <p:xfrm>
          <a:off x="746125" y="1475647"/>
          <a:ext cx="7651750" cy="3906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825737" y="1221449"/>
            <a:ext cx="2318263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88" dirty="0">
                <a:solidFill>
                  <a:schemeClr val="accent1"/>
                </a:solidFill>
                <a:latin typeface="Helvetica" panose="020B0604020202020204" pitchFamily="34" charset="0"/>
              </a:rPr>
              <a:t>Fuente: Instituto Nacional de Estadística , 2017</a:t>
            </a:r>
          </a:p>
        </p:txBody>
      </p:sp>
    </p:spTree>
    <p:extLst>
      <p:ext uri="{BB962C8B-B14F-4D97-AF65-F5344CB8AC3E}">
        <p14:creationId xmlns:p14="http://schemas.microsoft.com/office/powerpoint/2010/main" val="600905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246489"/>
            <a:ext cx="7084314" cy="994172"/>
          </a:xfrm>
        </p:spPr>
        <p:txBody>
          <a:bodyPr>
            <a:noAutofit/>
          </a:bodyPr>
          <a:lstStyle/>
          <a:p>
            <a:r>
              <a:rPr lang="es-ES" sz="2000" b="1" dirty="0"/>
              <a:t>Tejido empresarial: Principales actividades económicas en Castilla y León: con más de 700 empresas en cada sector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053057"/>
              </p:ext>
            </p:extLst>
          </p:nvPr>
        </p:nvGraphicFramePr>
        <p:xfrm>
          <a:off x="180000" y="1502236"/>
          <a:ext cx="3863936" cy="118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1079886536"/>
              </p:ext>
            </p:extLst>
          </p:nvPr>
        </p:nvGraphicFramePr>
        <p:xfrm>
          <a:off x="4043937" y="1260000"/>
          <a:ext cx="4913796" cy="4641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9" name="Rectángulo redondeado 8"/>
          <p:cNvSpPr/>
          <p:nvPr/>
        </p:nvSpPr>
        <p:spPr>
          <a:xfrm>
            <a:off x="4043936" y="2870200"/>
            <a:ext cx="3271264" cy="1241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0" name="Rectángulo redondeado 9"/>
          <p:cNvSpPr/>
          <p:nvPr/>
        </p:nvSpPr>
        <p:spPr>
          <a:xfrm>
            <a:off x="4043937" y="3708400"/>
            <a:ext cx="3042663" cy="1410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1" name="Rectángulo redondeado 10"/>
          <p:cNvSpPr/>
          <p:nvPr/>
        </p:nvSpPr>
        <p:spPr>
          <a:xfrm>
            <a:off x="4043936" y="4402668"/>
            <a:ext cx="3042664" cy="4623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graphicFrame>
        <p:nvGraphicFramePr>
          <p:cNvPr id="12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1685408"/>
              </p:ext>
            </p:extLst>
          </p:nvPr>
        </p:nvGraphicFramePr>
        <p:xfrm>
          <a:off x="180000" y="2846705"/>
          <a:ext cx="3775905" cy="245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6791364" y="940660"/>
            <a:ext cx="2318263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88" dirty="0">
                <a:solidFill>
                  <a:schemeClr val="accent1"/>
                </a:solidFill>
                <a:latin typeface="Helvetica" panose="020B0604020202020204" pitchFamily="34" charset="0"/>
              </a:rPr>
              <a:t>Fuente: Instituto Nacional de Estadística , 2017</a:t>
            </a:r>
          </a:p>
        </p:txBody>
      </p:sp>
    </p:spTree>
    <p:extLst>
      <p:ext uri="{BB962C8B-B14F-4D97-AF65-F5344CB8AC3E}">
        <p14:creationId xmlns:p14="http://schemas.microsoft.com/office/powerpoint/2010/main" val="13521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Graphic spid="12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060149402"/>
              </p:ext>
            </p:extLst>
          </p:nvPr>
        </p:nvGraphicFramePr>
        <p:xfrm>
          <a:off x="4563475" y="1259999"/>
          <a:ext cx="4320030" cy="4642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201377"/>
            <a:ext cx="7084314" cy="994172"/>
          </a:xfrm>
          <a:ln>
            <a:noFill/>
          </a:ln>
        </p:spPr>
        <p:txBody>
          <a:bodyPr>
            <a:noAutofit/>
          </a:bodyPr>
          <a:lstStyle/>
          <a:p>
            <a:r>
              <a:rPr lang="es-ES" sz="2000" b="1" dirty="0"/>
              <a:t>Tejido empresarial: Principales actividades económicas en Castilla y León: con menos de 700 empresas en cada sector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165964"/>
              </p:ext>
            </p:extLst>
          </p:nvPr>
        </p:nvGraphicFramePr>
        <p:xfrm>
          <a:off x="322749" y="1421510"/>
          <a:ext cx="3946779" cy="4110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4563474" y="2044275"/>
            <a:ext cx="3767726" cy="260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9" name="Rectángulo redondeado 8"/>
          <p:cNvSpPr/>
          <p:nvPr/>
        </p:nvSpPr>
        <p:spPr>
          <a:xfrm>
            <a:off x="4658223" y="2393878"/>
            <a:ext cx="3218993" cy="842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0" name="Rectángulo redondeado 9"/>
          <p:cNvSpPr/>
          <p:nvPr/>
        </p:nvSpPr>
        <p:spPr>
          <a:xfrm>
            <a:off x="4702873" y="2821024"/>
            <a:ext cx="2955836" cy="816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1" name="Rectángulo redondeado 10"/>
          <p:cNvSpPr/>
          <p:nvPr/>
        </p:nvSpPr>
        <p:spPr>
          <a:xfrm>
            <a:off x="4740218" y="3251949"/>
            <a:ext cx="2577053" cy="822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2" name="Rectángulo redondeado 11"/>
          <p:cNvSpPr/>
          <p:nvPr/>
        </p:nvSpPr>
        <p:spPr>
          <a:xfrm>
            <a:off x="4614903" y="3520042"/>
            <a:ext cx="2590760" cy="664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3" name="Rectángulo redondeado 12"/>
          <p:cNvSpPr/>
          <p:nvPr/>
        </p:nvSpPr>
        <p:spPr>
          <a:xfrm>
            <a:off x="4677577" y="3761042"/>
            <a:ext cx="2465411" cy="865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4" name="Rectángulo redondeado 13"/>
          <p:cNvSpPr/>
          <p:nvPr/>
        </p:nvSpPr>
        <p:spPr>
          <a:xfrm>
            <a:off x="4740218" y="4270963"/>
            <a:ext cx="2250666" cy="924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5" name="Rectángulo redondeado 14"/>
          <p:cNvSpPr/>
          <p:nvPr/>
        </p:nvSpPr>
        <p:spPr>
          <a:xfrm>
            <a:off x="4744942" y="1884055"/>
            <a:ext cx="3653325" cy="809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825"/>
          </a:p>
        </p:txBody>
      </p:sp>
      <p:sp>
        <p:nvSpPr>
          <p:cNvPr id="16" name="Rectángulo 15"/>
          <p:cNvSpPr/>
          <p:nvPr/>
        </p:nvSpPr>
        <p:spPr>
          <a:xfrm>
            <a:off x="6791364" y="940660"/>
            <a:ext cx="2318263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88" dirty="0">
                <a:solidFill>
                  <a:schemeClr val="accent1"/>
                </a:solidFill>
                <a:latin typeface="Helvetica" panose="020B0604020202020204" pitchFamily="34" charset="0"/>
              </a:rPr>
              <a:t>Fuente: Instituto Nacional de Estadística , 2017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BB6CF91E-2E7C-48A4-9331-6A950480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072639"/>
              </p:ext>
            </p:extLst>
          </p:nvPr>
        </p:nvGraphicFramePr>
        <p:xfrm>
          <a:off x="908568" y="1884055"/>
          <a:ext cx="6528834" cy="344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24873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Graphic spid="17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222914"/>
            <a:ext cx="7084314" cy="994172"/>
          </a:xfrm>
        </p:spPr>
        <p:txBody>
          <a:bodyPr>
            <a:noAutofit/>
          </a:bodyPr>
          <a:lstStyle/>
          <a:p>
            <a:r>
              <a:rPr lang="es-ES" sz="2000" b="1" dirty="0"/>
              <a:t>Tejido empresarial: empresas en Castilla y León cuyo CNAE es afín a las titulaciones de Ciencias Sociales y Humanidades.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025EC79B-2309-43AD-B094-C4C59BA47B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066977"/>
              </p:ext>
            </p:extLst>
          </p:nvPr>
        </p:nvGraphicFramePr>
        <p:xfrm>
          <a:off x="628650" y="1498600"/>
          <a:ext cx="7886700" cy="429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791364" y="940660"/>
            <a:ext cx="2318263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88" dirty="0">
                <a:solidFill>
                  <a:schemeClr val="accent1"/>
                </a:solidFill>
                <a:latin typeface="Helvetica" panose="020B0604020202020204" pitchFamily="34" charset="0"/>
              </a:rPr>
              <a:t>Fuente: Instituto Nacional de Estadística , 2017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507999" y="3776133"/>
            <a:ext cx="5317067" cy="2647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9" name="Rectángulo redondeado 8"/>
          <p:cNvSpPr/>
          <p:nvPr/>
        </p:nvSpPr>
        <p:spPr>
          <a:xfrm>
            <a:off x="2651759" y="4682067"/>
            <a:ext cx="5984241" cy="4656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</p:spTree>
    <p:extLst>
      <p:ext uri="{BB962C8B-B14F-4D97-AF65-F5344CB8AC3E}">
        <p14:creationId xmlns:p14="http://schemas.microsoft.com/office/powerpoint/2010/main" val="111782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225735"/>
            <a:ext cx="7084314" cy="994172"/>
          </a:xfrm>
        </p:spPr>
        <p:txBody>
          <a:bodyPr>
            <a:noAutofit/>
          </a:bodyPr>
          <a:lstStyle/>
          <a:p>
            <a:r>
              <a:rPr lang="es-ES" sz="2000" b="1" dirty="0"/>
              <a:t>Tejido empresarial: </a:t>
            </a:r>
            <a:r>
              <a:rPr lang="es-ES" sz="2000" b="1" u="sng" dirty="0"/>
              <a:t>Actividad económica </a:t>
            </a:r>
            <a:r>
              <a:rPr lang="es-ES" sz="2000" b="1" dirty="0"/>
              <a:t>que más contratación genera en España para titulados en las áreas de este estudio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2931163"/>
              </p:ext>
            </p:extLst>
          </p:nvPr>
        </p:nvGraphicFramePr>
        <p:xfrm>
          <a:off x="179999" y="1305735"/>
          <a:ext cx="8703505" cy="4434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68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222914"/>
            <a:ext cx="7084314" cy="994172"/>
          </a:xfrm>
        </p:spPr>
        <p:txBody>
          <a:bodyPr>
            <a:noAutofit/>
          </a:bodyPr>
          <a:lstStyle/>
          <a:p>
            <a:r>
              <a:rPr lang="es-ES" sz="2000" b="1" dirty="0"/>
              <a:t>Tejido empresarial: </a:t>
            </a:r>
            <a:r>
              <a:rPr lang="es-ES" sz="2000" b="1" u="sng" dirty="0"/>
              <a:t>Ocupaciones más contratadas</a:t>
            </a:r>
            <a:r>
              <a:rPr lang="es-ES" sz="2000" b="1" dirty="0"/>
              <a:t> en España para titulados en las áreas de este estudio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4990273"/>
              </p:ext>
            </p:extLst>
          </p:nvPr>
        </p:nvGraphicFramePr>
        <p:xfrm>
          <a:off x="179999" y="1405468"/>
          <a:ext cx="8703505" cy="4402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05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9428668"/>
              </p:ext>
            </p:extLst>
          </p:nvPr>
        </p:nvGraphicFramePr>
        <p:xfrm>
          <a:off x="290457" y="954070"/>
          <a:ext cx="8487784" cy="4320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03119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65376" y="218738"/>
            <a:ext cx="6649974" cy="994172"/>
          </a:xfrm>
        </p:spPr>
        <p:txBody>
          <a:bodyPr>
            <a:normAutofit/>
          </a:bodyPr>
          <a:lstStyle/>
          <a:p>
            <a:r>
              <a:rPr lang="es-ES" sz="4000" b="1" dirty="0"/>
              <a:t>Contratos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30200" y="1744133"/>
            <a:ext cx="4184650" cy="3745839"/>
          </a:xfrm>
        </p:spPr>
        <p:txBody>
          <a:bodyPr>
            <a:normAutofit/>
          </a:bodyPr>
          <a:lstStyle/>
          <a:p>
            <a:r>
              <a:rPr lang="es-ES" sz="1800" dirty="0"/>
              <a:t>Se ha podido comprobar que la </a:t>
            </a:r>
            <a:r>
              <a:rPr lang="es-ES" sz="1800" u="sng" dirty="0"/>
              <a:t>tasa media de contratación a nivel nacional es de 1,6 </a:t>
            </a:r>
            <a:r>
              <a:rPr lang="es-ES" sz="1800" dirty="0"/>
              <a:t>entre los años 2014, 2015 y 2016, es decir, que como media se hacen algo más de un contrato y medio por persona. </a:t>
            </a:r>
          </a:p>
          <a:p>
            <a:pPr marL="0" indent="0">
              <a:buNone/>
            </a:pPr>
            <a:endParaRPr lang="es-ES" sz="1800" dirty="0"/>
          </a:p>
        </p:txBody>
      </p:sp>
      <p:sp>
        <p:nvSpPr>
          <p:cNvPr id="7" name="Marcador de contenido 6"/>
          <p:cNvSpPr>
            <a:spLocks noGrp="1"/>
          </p:cNvSpPr>
          <p:nvPr>
            <p:ph sz="half" idx="2"/>
          </p:nvPr>
        </p:nvSpPr>
        <p:spPr>
          <a:xfrm>
            <a:off x="4514850" y="1841593"/>
            <a:ext cx="4000500" cy="3648379"/>
          </a:xfrm>
        </p:spPr>
        <p:txBody>
          <a:bodyPr>
            <a:normAutofit/>
          </a:bodyPr>
          <a:lstStyle/>
          <a:p>
            <a:r>
              <a:rPr lang="es-ES" sz="1800" dirty="0"/>
              <a:t>La </a:t>
            </a:r>
            <a:r>
              <a:rPr lang="es-ES" sz="1800" u="sng" dirty="0"/>
              <a:t>jornada completa </a:t>
            </a:r>
            <a:r>
              <a:rPr lang="es-ES" sz="1800" dirty="0"/>
              <a:t>supone el 48% de los contratos, frente al 52% de contratos a </a:t>
            </a:r>
            <a:r>
              <a:rPr lang="es-ES" sz="1800" u="sng" dirty="0"/>
              <a:t>jornada parcial</a:t>
            </a:r>
            <a:r>
              <a:rPr lang="es-ES" sz="1800" dirty="0"/>
              <a:t>. </a:t>
            </a:r>
          </a:p>
          <a:p>
            <a:r>
              <a:rPr lang="es-ES" sz="1800" dirty="0"/>
              <a:t>Desde el año 2014, a nivel nacional, disminuye el número de demandantes de empleo universitarios a razón de aproximadamente un 11% por año tanto en Ciencias Sociales como en Artes y Humanidades.</a:t>
            </a:r>
          </a:p>
          <a:p>
            <a:endParaRPr lang="es-ES"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0" cy="1080000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152087"/>
              </p:ext>
            </p:extLst>
          </p:nvPr>
        </p:nvGraphicFramePr>
        <p:xfrm>
          <a:off x="4384222" y="300747"/>
          <a:ext cx="4656583" cy="1195866"/>
        </p:xfrm>
        <a:graphic>
          <a:graphicData uri="http://schemas.openxmlformats.org/drawingml/2006/table">
            <a:tbl>
              <a:tblPr>
                <a:noFill/>
                <a:tableStyleId>{5C22544A-7EE6-4342-B048-85BDC9FD1C3A}</a:tableStyleId>
              </a:tblPr>
              <a:tblGrid>
                <a:gridCol w="2027590">
                  <a:extLst>
                    <a:ext uri="{9D8B030D-6E8A-4147-A177-3AD203B41FA5}">
                      <a16:colId xmlns:a16="http://schemas.microsoft.com/office/drawing/2014/main" val="3252703018"/>
                    </a:ext>
                  </a:extLst>
                </a:gridCol>
                <a:gridCol w="444609">
                  <a:extLst>
                    <a:ext uri="{9D8B030D-6E8A-4147-A177-3AD203B41FA5}">
                      <a16:colId xmlns:a16="http://schemas.microsoft.com/office/drawing/2014/main" val="2111371502"/>
                    </a:ext>
                  </a:extLst>
                </a:gridCol>
                <a:gridCol w="559037">
                  <a:extLst>
                    <a:ext uri="{9D8B030D-6E8A-4147-A177-3AD203B41FA5}">
                      <a16:colId xmlns:a16="http://schemas.microsoft.com/office/drawing/2014/main" val="407625119"/>
                    </a:ext>
                  </a:extLst>
                </a:gridCol>
                <a:gridCol w="789102">
                  <a:extLst>
                    <a:ext uri="{9D8B030D-6E8A-4147-A177-3AD203B41FA5}">
                      <a16:colId xmlns:a16="http://schemas.microsoft.com/office/drawing/2014/main" val="1734107104"/>
                    </a:ext>
                  </a:extLst>
                </a:gridCol>
                <a:gridCol w="836245">
                  <a:extLst>
                    <a:ext uri="{9D8B030D-6E8A-4147-A177-3AD203B41FA5}">
                      <a16:colId xmlns:a16="http://schemas.microsoft.com/office/drawing/2014/main" val="3942346429"/>
                    </a:ext>
                  </a:extLst>
                </a:gridCol>
              </a:tblGrid>
              <a:tr h="132874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Contratos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Personas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Media contratos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Porcentaje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24055632"/>
                  </a:ext>
                </a:extLst>
              </a:tr>
              <a:tr h="132874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Artes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75756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45546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1" u="none" strike="noStrike" dirty="0">
                          <a:ln>
                            <a:noFill/>
                          </a:ln>
                          <a:effectLst/>
                        </a:rPr>
                        <a:t>1,66</a:t>
                      </a:r>
                      <a:endParaRPr lang="es-ES" sz="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60,12%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69872049"/>
                  </a:ext>
                </a:extLst>
              </a:tr>
              <a:tr h="132874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Humanidades (excepto lenguas)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51603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32287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1" u="none" strike="noStrike" dirty="0">
                          <a:ln>
                            <a:noFill/>
                          </a:ln>
                          <a:effectLst/>
                        </a:rPr>
                        <a:t>1,60</a:t>
                      </a:r>
                      <a:endParaRPr lang="es-ES" sz="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62,57%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52628419"/>
                  </a:ext>
                </a:extLst>
              </a:tr>
              <a:tr h="132874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Lenguas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57496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39664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1" u="none" strike="noStrike" dirty="0">
                          <a:ln>
                            <a:noFill/>
                          </a:ln>
                          <a:effectLst/>
                        </a:rPr>
                        <a:t>1,45</a:t>
                      </a:r>
                      <a:endParaRPr lang="es-ES" sz="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68,99%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79587638"/>
                  </a:ext>
                </a:extLst>
              </a:tr>
              <a:tr h="132874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Ciencias sociales, periodismo y documentación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32970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21412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1" u="none" strike="noStrike" dirty="0">
                          <a:ln>
                            <a:noFill/>
                          </a:ln>
                          <a:effectLst/>
                        </a:rPr>
                        <a:t>1,54</a:t>
                      </a:r>
                      <a:endParaRPr lang="es-ES" sz="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64,94%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65531638"/>
                  </a:ext>
                </a:extLst>
              </a:tr>
              <a:tr h="132874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Periodismo y documentación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53604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33349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1" u="none" strike="noStrike" dirty="0">
                          <a:ln>
                            <a:noFill/>
                          </a:ln>
                          <a:effectLst/>
                        </a:rPr>
                        <a:t>1,61</a:t>
                      </a:r>
                      <a:endParaRPr lang="es-ES" sz="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62,21%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0998376"/>
                  </a:ext>
                </a:extLst>
              </a:tr>
              <a:tr h="132874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Educación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419732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254523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1" u="none" strike="noStrike" dirty="0">
                          <a:ln>
                            <a:noFill/>
                          </a:ln>
                          <a:effectLst/>
                        </a:rPr>
                        <a:t>1,65</a:t>
                      </a:r>
                      <a:endParaRPr lang="es-ES" sz="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60,64%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57388915"/>
                  </a:ext>
                </a:extLst>
              </a:tr>
              <a:tr h="132874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Salud y bienestar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51185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49841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1" u="none" strike="noStrike" dirty="0">
                          <a:ln>
                            <a:noFill/>
                          </a:ln>
                          <a:effectLst/>
                        </a:rPr>
                        <a:t>1,03</a:t>
                      </a:r>
                      <a:endParaRPr lang="es-ES" sz="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97,37%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41972449"/>
                  </a:ext>
                </a:extLst>
              </a:tr>
              <a:tr h="132874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Servicios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91478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>
                          <a:ln>
                            <a:noFill/>
                          </a:ln>
                          <a:effectLst/>
                        </a:rPr>
                        <a:t>58217</a:t>
                      </a:r>
                      <a:endParaRPr lang="es-ES" sz="8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1" u="none" strike="noStrike" dirty="0">
                          <a:ln>
                            <a:noFill/>
                          </a:ln>
                          <a:effectLst/>
                        </a:rPr>
                        <a:t>1,57</a:t>
                      </a:r>
                      <a:endParaRPr lang="es-ES" sz="800" b="1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u="none" strike="noStrike" dirty="0">
                          <a:ln>
                            <a:noFill/>
                          </a:ln>
                          <a:effectLst/>
                        </a:rPr>
                        <a:t>63,64%</a:t>
                      </a:r>
                      <a:endParaRPr lang="es-ES" sz="8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91880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6712513" y="1628008"/>
            <a:ext cx="2318263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88" dirty="0">
                <a:solidFill>
                  <a:schemeClr val="accent1"/>
                </a:solidFill>
                <a:latin typeface="Helvetica" panose="020B0604020202020204" pitchFamily="34" charset="0"/>
              </a:rPr>
              <a:t>Fuente: Instituto Nacional de Estadística , 2017</a:t>
            </a:r>
          </a:p>
        </p:txBody>
      </p: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1959901275"/>
              </p:ext>
            </p:extLst>
          </p:nvPr>
        </p:nvGraphicFramePr>
        <p:xfrm>
          <a:off x="590247" y="3457844"/>
          <a:ext cx="3664555" cy="203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55421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8005721"/>
              </p:ext>
            </p:extLst>
          </p:nvPr>
        </p:nvGraphicFramePr>
        <p:xfrm>
          <a:off x="4498182" y="453745"/>
          <a:ext cx="4586551" cy="1696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5766" y="222914"/>
            <a:ext cx="2773383" cy="994172"/>
          </a:xfrm>
        </p:spPr>
        <p:txBody>
          <a:bodyPr>
            <a:normAutofit/>
          </a:bodyPr>
          <a:lstStyle/>
          <a:p>
            <a:r>
              <a:rPr lang="es-ES" sz="2400" b="1" dirty="0"/>
              <a:t>Contratos en Artes</a:t>
            </a:r>
            <a:endParaRPr lang="es-ES" sz="240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375842" y="1575159"/>
            <a:ext cx="3868340" cy="439912"/>
          </a:xfrm>
        </p:spPr>
        <p:txBody>
          <a:bodyPr>
            <a:normAutofit/>
          </a:bodyPr>
          <a:lstStyle/>
          <a:p>
            <a:r>
              <a:rPr lang="es-ES" sz="1050" dirty="0"/>
              <a:t>Según ocupaciones más contratadas entre 2014 y 2016</a:t>
            </a:r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28411685"/>
              </p:ext>
            </p:extLst>
          </p:nvPr>
        </p:nvGraphicFramePr>
        <p:xfrm>
          <a:off x="180000" y="2043407"/>
          <a:ext cx="4318182" cy="3790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4839862" y="1969317"/>
            <a:ext cx="4108511" cy="439912"/>
          </a:xfrm>
        </p:spPr>
        <p:txBody>
          <a:bodyPr>
            <a:normAutofit/>
          </a:bodyPr>
          <a:lstStyle/>
          <a:p>
            <a:r>
              <a:rPr lang="es-ES" sz="1050" dirty="0"/>
              <a:t>Según actividad económica más contratadas en 2015 y 2016</a:t>
            </a:r>
          </a:p>
        </p:txBody>
      </p:sp>
      <p:graphicFrame>
        <p:nvGraphicFramePr>
          <p:cNvPr id="11" name="Marcador de contenido 10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028007138"/>
              </p:ext>
            </p:extLst>
          </p:nvPr>
        </p:nvGraphicFramePr>
        <p:xfrm>
          <a:off x="4629149" y="2340395"/>
          <a:ext cx="4259765" cy="3645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0" cy="108000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899321" y="222914"/>
            <a:ext cx="39895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Contratos de titulados en Artes en los años 2014, 2015 y 2016</a:t>
            </a:r>
            <a:endParaRPr lang="es-ES" sz="900" b="1" dirty="0">
              <a:latin typeface="Helvetica" panose="020B0604020202020204" pitchFamily="34" charset="0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4728251" y="1644888"/>
            <a:ext cx="1509184" cy="21979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6" name="Rectángulo 15"/>
          <p:cNvSpPr/>
          <p:nvPr/>
        </p:nvSpPr>
        <p:spPr>
          <a:xfrm>
            <a:off x="257420" y="1575384"/>
            <a:ext cx="464190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rgbClr val="064E89"/>
                </a:solidFill>
                <a:latin typeface="Helvetica" panose="020B0604020202020204" pitchFamily="34" charset="0"/>
              </a:rPr>
              <a:t>Fuente: Observatorio de las Ocupaciones del Servicio Público de Empleo Estatal. Ministerio de Empleo y Seguridad Social, 2017</a:t>
            </a:r>
          </a:p>
        </p:txBody>
      </p:sp>
    </p:spTree>
    <p:extLst>
      <p:ext uri="{BB962C8B-B14F-4D97-AF65-F5344CB8AC3E}">
        <p14:creationId xmlns:p14="http://schemas.microsoft.com/office/powerpoint/2010/main" val="4200466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9958" y="239414"/>
            <a:ext cx="2777490" cy="994172"/>
          </a:xfrm>
        </p:spPr>
        <p:txBody>
          <a:bodyPr>
            <a:noAutofit/>
          </a:bodyPr>
          <a:lstStyle/>
          <a:p>
            <a:r>
              <a:rPr lang="es-ES" sz="2400" b="1" dirty="0"/>
              <a:t>Contratos en Humanidades (excepto lenguas)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384309" y="1680737"/>
            <a:ext cx="3868340" cy="288748"/>
          </a:xfrm>
        </p:spPr>
        <p:txBody>
          <a:bodyPr>
            <a:noAutofit/>
          </a:bodyPr>
          <a:lstStyle/>
          <a:p>
            <a:r>
              <a:rPr lang="es-ES" sz="1050" dirty="0"/>
              <a:t>Según ocupaciones más contratadas entre 2014 y 2016</a:t>
            </a: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81339482"/>
              </p:ext>
            </p:extLst>
          </p:nvPr>
        </p:nvGraphicFramePr>
        <p:xfrm>
          <a:off x="179999" y="1999898"/>
          <a:ext cx="4324267" cy="3740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5009007" y="2074083"/>
            <a:ext cx="4018362" cy="295894"/>
          </a:xfrm>
        </p:spPr>
        <p:txBody>
          <a:bodyPr>
            <a:normAutofit/>
          </a:bodyPr>
          <a:lstStyle/>
          <a:p>
            <a:r>
              <a:rPr lang="es-ES" sz="1050" dirty="0"/>
              <a:t>Según actividad económica más contratadas en 2015 y 2016</a:t>
            </a:r>
          </a:p>
        </p:txBody>
      </p:sp>
      <p:graphicFrame>
        <p:nvGraphicFramePr>
          <p:cNvPr id="12" name="Marcador de contenido 1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52551116"/>
              </p:ext>
            </p:extLst>
          </p:nvPr>
        </p:nvGraphicFramePr>
        <p:xfrm>
          <a:off x="4637448" y="2345267"/>
          <a:ext cx="4256739" cy="3268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20982" cy="1080655"/>
          </a:xfrm>
          <a:prstGeom prst="rect">
            <a:avLst/>
          </a:prstGeom>
        </p:spPr>
      </p:pic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1644260773"/>
              </p:ext>
            </p:extLst>
          </p:nvPr>
        </p:nvGraphicFramePr>
        <p:xfrm>
          <a:off x="4607469" y="481952"/>
          <a:ext cx="4324863" cy="1592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ectángulo 6"/>
          <p:cNvSpPr/>
          <p:nvPr/>
        </p:nvSpPr>
        <p:spPr>
          <a:xfrm>
            <a:off x="4607470" y="239414"/>
            <a:ext cx="39895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Contratos de titulados en Humanidades en los años 2014, 2015 y 2016</a:t>
            </a:r>
            <a:endParaRPr lang="es-ES" sz="900" b="1" dirty="0">
              <a:latin typeface="Helvetica" panose="020B0604020202020204" pitchFamily="34" charset="0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4821901" y="1599864"/>
            <a:ext cx="1483881" cy="16174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5" name="Rectángulo 14"/>
          <p:cNvSpPr/>
          <p:nvPr/>
        </p:nvSpPr>
        <p:spPr>
          <a:xfrm>
            <a:off x="180000" y="1465658"/>
            <a:ext cx="464190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rgbClr val="064E89"/>
                </a:solidFill>
                <a:latin typeface="Helvetica" panose="020B0604020202020204" pitchFamily="34" charset="0"/>
              </a:rPr>
              <a:t>Fuente: Observatorio de las Ocupaciones del Servicio Público de Empleo Estatal. Ministerio de Empleo y Seguridad Social, 2017</a:t>
            </a:r>
          </a:p>
        </p:txBody>
      </p:sp>
    </p:spTree>
    <p:extLst>
      <p:ext uri="{BB962C8B-B14F-4D97-AF65-F5344CB8AC3E}">
        <p14:creationId xmlns:p14="http://schemas.microsoft.com/office/powerpoint/2010/main" val="3863135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9835712"/>
              </p:ext>
            </p:extLst>
          </p:nvPr>
        </p:nvGraphicFramePr>
        <p:xfrm>
          <a:off x="4730652" y="380706"/>
          <a:ext cx="4286348" cy="1591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5679" y="222914"/>
            <a:ext cx="2808887" cy="994172"/>
          </a:xfrm>
        </p:spPr>
        <p:txBody>
          <a:bodyPr>
            <a:normAutofit/>
          </a:bodyPr>
          <a:lstStyle/>
          <a:p>
            <a:r>
              <a:rPr lang="es-ES" sz="2400" b="1" dirty="0"/>
              <a:t>Contratos en Lenguas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475532" y="1593720"/>
            <a:ext cx="3868340" cy="378190"/>
          </a:xfrm>
        </p:spPr>
        <p:txBody>
          <a:bodyPr>
            <a:normAutofit/>
          </a:bodyPr>
          <a:lstStyle/>
          <a:p>
            <a:r>
              <a:rPr lang="es-ES" sz="1050" dirty="0"/>
              <a:t>Según ocupaciones más contratadas entre 2014 y 2016</a:t>
            </a:r>
          </a:p>
        </p:txBody>
      </p:sp>
      <p:graphicFrame>
        <p:nvGraphicFramePr>
          <p:cNvPr id="15" name="Marcador de contenido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93367607"/>
              </p:ext>
            </p:extLst>
          </p:nvPr>
        </p:nvGraphicFramePr>
        <p:xfrm>
          <a:off x="179999" y="2057401"/>
          <a:ext cx="4324267" cy="3826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4878149" y="1864814"/>
            <a:ext cx="3991354" cy="378190"/>
          </a:xfrm>
        </p:spPr>
        <p:txBody>
          <a:bodyPr>
            <a:normAutofit/>
          </a:bodyPr>
          <a:lstStyle/>
          <a:p>
            <a:r>
              <a:rPr lang="es-ES" sz="1050" dirty="0"/>
              <a:t>Según actividad económica más contratadas en 2015 y 2016</a:t>
            </a:r>
          </a:p>
        </p:txBody>
      </p:sp>
      <p:graphicFrame>
        <p:nvGraphicFramePr>
          <p:cNvPr id="16" name="Marcador de contenido 1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4230804"/>
              </p:ext>
            </p:extLst>
          </p:nvPr>
        </p:nvGraphicFramePr>
        <p:xfrm>
          <a:off x="4614566" y="2245433"/>
          <a:ext cx="4402434" cy="363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0" cy="10800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815249" y="185069"/>
            <a:ext cx="39895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Contratos de titulados en Lenguas en los años 2014, 2015 y 2016</a:t>
            </a:r>
            <a:endParaRPr lang="es-ES" sz="900" b="1" dirty="0">
              <a:latin typeface="Helvetica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4815249" y="1497153"/>
            <a:ext cx="1644818" cy="15393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4" name="Rectángulo 13"/>
          <p:cNvSpPr/>
          <p:nvPr/>
        </p:nvSpPr>
        <p:spPr>
          <a:xfrm>
            <a:off x="88751" y="1409054"/>
            <a:ext cx="464190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rgbClr val="064E89"/>
                </a:solidFill>
                <a:latin typeface="Helvetica" panose="020B0604020202020204" pitchFamily="34" charset="0"/>
              </a:rPr>
              <a:t>Fuente: Observatorio de las Ocupaciones del Servicio Público de Empleo Estatal. Ministerio de Empleo y Seguridad Social, 2017</a:t>
            </a:r>
          </a:p>
        </p:txBody>
      </p:sp>
    </p:spTree>
    <p:extLst>
      <p:ext uri="{BB962C8B-B14F-4D97-AF65-F5344CB8AC3E}">
        <p14:creationId xmlns:p14="http://schemas.microsoft.com/office/powerpoint/2010/main" val="1491867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8735489"/>
              </p:ext>
            </p:extLst>
          </p:nvPr>
        </p:nvGraphicFramePr>
        <p:xfrm>
          <a:off x="4381843" y="340060"/>
          <a:ext cx="4542023" cy="1547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1661" y="222914"/>
            <a:ext cx="2777489" cy="994172"/>
          </a:xfrm>
        </p:spPr>
        <p:txBody>
          <a:bodyPr>
            <a:noAutofit/>
          </a:bodyPr>
          <a:lstStyle/>
          <a:p>
            <a:r>
              <a:rPr lang="es-ES" sz="2400" b="1" dirty="0"/>
              <a:t>Contratos en Ciencias Sociales y del Comportamiento 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629842" y="1432321"/>
            <a:ext cx="3868340" cy="378190"/>
          </a:xfrm>
        </p:spPr>
        <p:txBody>
          <a:bodyPr>
            <a:normAutofit/>
          </a:bodyPr>
          <a:lstStyle/>
          <a:p>
            <a:r>
              <a:rPr lang="es-ES" sz="1050" dirty="0"/>
              <a:t>Según ocupaciones más contratadas entre 2014 y 2016</a:t>
            </a:r>
          </a:p>
        </p:txBody>
      </p:sp>
      <p:graphicFrame>
        <p:nvGraphicFramePr>
          <p:cNvPr id="15" name="Marcador de contenido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74749017"/>
              </p:ext>
            </p:extLst>
          </p:nvPr>
        </p:nvGraphicFramePr>
        <p:xfrm>
          <a:off x="180000" y="1887315"/>
          <a:ext cx="4318182" cy="3903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4715347" y="1736440"/>
            <a:ext cx="3991354" cy="378190"/>
          </a:xfrm>
        </p:spPr>
        <p:txBody>
          <a:bodyPr>
            <a:normAutofit/>
          </a:bodyPr>
          <a:lstStyle/>
          <a:p>
            <a:r>
              <a:rPr lang="es-ES" sz="1050" dirty="0"/>
              <a:t>Según actividad económica más contratadas en 2015 y 2016</a:t>
            </a:r>
          </a:p>
        </p:txBody>
      </p:sp>
      <p:graphicFrame>
        <p:nvGraphicFramePr>
          <p:cNvPr id="16" name="Marcador de contenido 1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24227731"/>
              </p:ext>
            </p:extLst>
          </p:nvPr>
        </p:nvGraphicFramePr>
        <p:xfrm>
          <a:off x="4498182" y="2044418"/>
          <a:ext cx="4425684" cy="3746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ángulo 9"/>
          <p:cNvSpPr/>
          <p:nvPr/>
        </p:nvSpPr>
        <p:spPr>
          <a:xfrm>
            <a:off x="4629150" y="180000"/>
            <a:ext cx="39895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Contratos de titulados en Lenguas en los años 2014, 2015 y 2016</a:t>
            </a:r>
            <a:endParaRPr lang="es-ES" sz="900" b="1" dirty="0">
              <a:latin typeface="Helvetica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5271743" y="1432321"/>
            <a:ext cx="850392" cy="11658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7" name="Rectángulo 16"/>
          <p:cNvSpPr/>
          <p:nvPr/>
        </p:nvSpPr>
        <p:spPr>
          <a:xfrm>
            <a:off x="180000" y="1355517"/>
            <a:ext cx="464190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rgbClr val="064E89"/>
                </a:solidFill>
                <a:latin typeface="Helvetica" panose="020B0604020202020204" pitchFamily="34" charset="0"/>
              </a:rPr>
              <a:t>Fuente: Observatorio de las Ocupaciones del Servicio Público de Empleo Estatal. Ministerio de Empleo y Seguridad Social, 2017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69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810309"/>
              </p:ext>
            </p:extLst>
          </p:nvPr>
        </p:nvGraphicFramePr>
        <p:xfrm>
          <a:off x="4578048" y="549331"/>
          <a:ext cx="4337352" cy="1626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5059" y="222914"/>
            <a:ext cx="2646521" cy="994172"/>
          </a:xfrm>
        </p:spPr>
        <p:txBody>
          <a:bodyPr>
            <a:noAutofit/>
          </a:bodyPr>
          <a:lstStyle/>
          <a:p>
            <a:r>
              <a:rPr lang="es-ES" sz="2400" b="1" dirty="0"/>
              <a:t>Contratos en Periodismo y Documentación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629842" y="1643992"/>
            <a:ext cx="3868340" cy="378190"/>
          </a:xfrm>
        </p:spPr>
        <p:txBody>
          <a:bodyPr>
            <a:normAutofit/>
          </a:bodyPr>
          <a:lstStyle/>
          <a:p>
            <a:r>
              <a:rPr lang="es-ES" sz="1050" dirty="0"/>
              <a:t>Según ocupaciones más contratadas entre 2014 y 2016</a:t>
            </a:r>
          </a:p>
        </p:txBody>
      </p:sp>
      <p:graphicFrame>
        <p:nvGraphicFramePr>
          <p:cNvPr id="17" name="Marcador de contenido 16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0911230"/>
              </p:ext>
            </p:extLst>
          </p:nvPr>
        </p:nvGraphicFramePr>
        <p:xfrm>
          <a:off x="180000" y="2022181"/>
          <a:ext cx="4318182" cy="3811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4751047" y="2046900"/>
            <a:ext cx="3991354" cy="378190"/>
          </a:xfrm>
        </p:spPr>
        <p:txBody>
          <a:bodyPr>
            <a:normAutofit/>
          </a:bodyPr>
          <a:lstStyle/>
          <a:p>
            <a:r>
              <a:rPr lang="es-ES" sz="1050" dirty="0"/>
              <a:t>Según actividad económica más contratadas en 2015 y 2016</a:t>
            </a:r>
          </a:p>
        </p:txBody>
      </p:sp>
      <p:graphicFrame>
        <p:nvGraphicFramePr>
          <p:cNvPr id="18" name="Marcador de contenido 17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38814279"/>
              </p:ext>
            </p:extLst>
          </p:nvPr>
        </p:nvGraphicFramePr>
        <p:xfrm>
          <a:off x="4578048" y="2399208"/>
          <a:ext cx="4337352" cy="3434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ángulo 9"/>
          <p:cNvSpPr/>
          <p:nvPr/>
        </p:nvSpPr>
        <p:spPr>
          <a:xfrm>
            <a:off x="4578048" y="180000"/>
            <a:ext cx="3989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Contratos de titulados en Periodismo y Documentación en los años 2014, 2015 y 2016</a:t>
            </a:r>
            <a:endParaRPr lang="es-ES" sz="900" b="1" dirty="0">
              <a:latin typeface="Helvetica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5592740" y="1718684"/>
            <a:ext cx="858859" cy="15002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9" name="Rectángulo 18"/>
          <p:cNvSpPr/>
          <p:nvPr/>
        </p:nvSpPr>
        <p:spPr>
          <a:xfrm>
            <a:off x="180000" y="1372971"/>
            <a:ext cx="464190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rgbClr val="064E89"/>
                </a:solidFill>
                <a:latin typeface="Helvetica" panose="020B0604020202020204" pitchFamily="34" charset="0"/>
              </a:rPr>
              <a:t>Fuente: Observatorio de las Ocupaciones del Servicio Público de Empleo Estatal. Ministerio de Empleo y Seguridad Social, 2017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90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8703267"/>
              </p:ext>
            </p:extLst>
          </p:nvPr>
        </p:nvGraphicFramePr>
        <p:xfrm>
          <a:off x="4629150" y="367891"/>
          <a:ext cx="4277782" cy="1672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0" y="222914"/>
            <a:ext cx="2646521" cy="994172"/>
          </a:xfrm>
        </p:spPr>
        <p:txBody>
          <a:bodyPr>
            <a:normAutofit/>
          </a:bodyPr>
          <a:lstStyle/>
          <a:p>
            <a:r>
              <a:rPr lang="es-ES" sz="2400" b="1" dirty="0"/>
              <a:t>Contratos en Educación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629842" y="1457720"/>
            <a:ext cx="3868340" cy="378190"/>
          </a:xfrm>
        </p:spPr>
        <p:txBody>
          <a:bodyPr>
            <a:normAutofit/>
          </a:bodyPr>
          <a:lstStyle/>
          <a:p>
            <a:r>
              <a:rPr lang="es-ES" sz="1050" dirty="0"/>
              <a:t>Según ocupaciones más contratadas entre 2014 y 2016</a:t>
            </a:r>
          </a:p>
        </p:txBody>
      </p:sp>
      <p:graphicFrame>
        <p:nvGraphicFramePr>
          <p:cNvPr id="17" name="Marcador de contenido 16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35001522"/>
              </p:ext>
            </p:extLst>
          </p:nvPr>
        </p:nvGraphicFramePr>
        <p:xfrm>
          <a:off x="110067" y="1835909"/>
          <a:ext cx="4388115" cy="4141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4637449" y="1937719"/>
            <a:ext cx="3991354" cy="378190"/>
          </a:xfrm>
        </p:spPr>
        <p:txBody>
          <a:bodyPr>
            <a:normAutofit/>
          </a:bodyPr>
          <a:lstStyle/>
          <a:p>
            <a:r>
              <a:rPr lang="es-ES" sz="1050" dirty="0"/>
              <a:t>Según actividad económica más contratadas en 2015 y 2016</a:t>
            </a:r>
          </a:p>
        </p:txBody>
      </p:sp>
      <p:graphicFrame>
        <p:nvGraphicFramePr>
          <p:cNvPr id="18" name="Marcador de contenido 17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415583895"/>
              </p:ext>
            </p:extLst>
          </p:nvPr>
        </p:nvGraphicFramePr>
        <p:xfrm>
          <a:off x="4629150" y="2291867"/>
          <a:ext cx="4396317" cy="3685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ángulo 9"/>
          <p:cNvSpPr/>
          <p:nvPr/>
        </p:nvSpPr>
        <p:spPr>
          <a:xfrm>
            <a:off x="4637449" y="137059"/>
            <a:ext cx="39895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Contratos de titulados en Lenguas en los años 2014, 2015 y 2016</a:t>
            </a:r>
            <a:endParaRPr lang="es-ES" sz="900" b="1" dirty="0">
              <a:latin typeface="Helvetica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5128024" y="1564983"/>
            <a:ext cx="1374733" cy="16366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9" name="Rectángulo 18"/>
          <p:cNvSpPr/>
          <p:nvPr/>
        </p:nvSpPr>
        <p:spPr>
          <a:xfrm>
            <a:off x="0" y="1268928"/>
            <a:ext cx="464190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rgbClr val="064E89"/>
                </a:solidFill>
                <a:latin typeface="Helvetica" panose="020B0604020202020204" pitchFamily="34" charset="0"/>
              </a:rPr>
              <a:t>Fuente: Observatorio de las Ocupaciones del Servicio Público de Empleo Estatal. Ministerio de Empleo y Seguridad Social, 2017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43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957026"/>
              </p:ext>
            </p:extLst>
          </p:nvPr>
        </p:nvGraphicFramePr>
        <p:xfrm>
          <a:off x="4629150" y="386862"/>
          <a:ext cx="4050030" cy="1949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1659" y="223166"/>
            <a:ext cx="2646521" cy="994172"/>
          </a:xfrm>
        </p:spPr>
        <p:txBody>
          <a:bodyPr>
            <a:normAutofit/>
          </a:bodyPr>
          <a:lstStyle/>
          <a:p>
            <a:r>
              <a:rPr lang="es-ES" sz="2400" b="1" dirty="0"/>
              <a:t>Contratos en Trabajo Social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456960" y="1674496"/>
            <a:ext cx="3868340" cy="305121"/>
          </a:xfrm>
        </p:spPr>
        <p:txBody>
          <a:bodyPr>
            <a:normAutofit/>
          </a:bodyPr>
          <a:lstStyle/>
          <a:p>
            <a:r>
              <a:rPr lang="es-ES" sz="1050" dirty="0"/>
              <a:t>Según ocupaciones más contratadas entre 2014 y 2016</a:t>
            </a:r>
          </a:p>
        </p:txBody>
      </p:sp>
      <p:graphicFrame>
        <p:nvGraphicFramePr>
          <p:cNvPr id="14" name="Marcador de contenido 13">
            <a:extLst>
              <a:ext uri="{FF2B5EF4-FFF2-40B4-BE49-F238E27FC236}">
                <a16:creationId xmlns:a16="http://schemas.microsoft.com/office/drawing/2014/main" id="{00000000-0008-0000-0400-0000050000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82263776"/>
              </p:ext>
            </p:extLst>
          </p:nvPr>
        </p:nvGraphicFramePr>
        <p:xfrm>
          <a:off x="70180" y="2078716"/>
          <a:ext cx="4558970" cy="3797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4629150" y="2243026"/>
            <a:ext cx="4442571" cy="311469"/>
          </a:xfrm>
        </p:spPr>
        <p:txBody>
          <a:bodyPr>
            <a:normAutofit/>
          </a:bodyPr>
          <a:lstStyle/>
          <a:p>
            <a:r>
              <a:rPr lang="es-ES" sz="1050" dirty="0"/>
              <a:t>Según actividad económica más contratadas en 2016 (Graduados)</a:t>
            </a:r>
          </a:p>
        </p:txBody>
      </p:sp>
      <p:graphicFrame>
        <p:nvGraphicFramePr>
          <p:cNvPr id="19" name="Marcador de contenido 18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442971561"/>
              </p:ext>
            </p:extLst>
          </p:nvPr>
        </p:nvGraphicFramePr>
        <p:xfrm>
          <a:off x="4629150" y="2451485"/>
          <a:ext cx="4286250" cy="3424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ángulo 9"/>
          <p:cNvSpPr/>
          <p:nvPr/>
        </p:nvSpPr>
        <p:spPr>
          <a:xfrm>
            <a:off x="4629150" y="180000"/>
            <a:ext cx="41846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Contratos de titulados en Trabajo Social en los años 2014, 2015 y 2016</a:t>
            </a:r>
            <a:endParaRPr lang="es-ES" sz="900" b="1" dirty="0">
              <a:latin typeface="Helvetica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4843051" y="1548893"/>
            <a:ext cx="2442252" cy="13806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0" name="Rectángulo 19"/>
          <p:cNvSpPr/>
          <p:nvPr/>
        </p:nvSpPr>
        <p:spPr>
          <a:xfrm>
            <a:off x="70180" y="1390731"/>
            <a:ext cx="464190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rgbClr val="064E89"/>
                </a:solidFill>
                <a:latin typeface="Helvetica" panose="020B0604020202020204" pitchFamily="34" charset="0"/>
              </a:rPr>
              <a:t>Fuente: Observatorio de las Ocupaciones del Servicio Público de Empleo Estatal. Ministerio de Empleo y Seguridad Social, 2017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89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2581882"/>
              </p:ext>
            </p:extLst>
          </p:nvPr>
        </p:nvGraphicFramePr>
        <p:xfrm>
          <a:off x="4686247" y="325425"/>
          <a:ext cx="4049554" cy="1616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1661" y="227029"/>
            <a:ext cx="2646521" cy="994172"/>
          </a:xfrm>
        </p:spPr>
        <p:txBody>
          <a:bodyPr>
            <a:noAutofit/>
          </a:bodyPr>
          <a:lstStyle/>
          <a:p>
            <a:r>
              <a:rPr lang="es-ES" sz="2400" b="1" dirty="0"/>
              <a:t>Contratos en Actividad Física y Deporte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629842" y="1494342"/>
            <a:ext cx="3868340" cy="378190"/>
          </a:xfrm>
        </p:spPr>
        <p:txBody>
          <a:bodyPr>
            <a:normAutofit/>
          </a:bodyPr>
          <a:lstStyle/>
          <a:p>
            <a:r>
              <a:rPr lang="es-ES" sz="1050" dirty="0"/>
              <a:t>Según ocupaciones más contratadas entre 2014 y 2016</a:t>
            </a:r>
          </a:p>
        </p:txBody>
      </p:sp>
      <p:graphicFrame>
        <p:nvGraphicFramePr>
          <p:cNvPr id="13" name="Marcador de contenido 12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51353189"/>
              </p:ext>
            </p:extLst>
          </p:nvPr>
        </p:nvGraphicFramePr>
        <p:xfrm>
          <a:off x="180000" y="1872533"/>
          <a:ext cx="4318182" cy="4028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4629150" y="1941810"/>
            <a:ext cx="4442571" cy="292970"/>
          </a:xfrm>
        </p:spPr>
        <p:txBody>
          <a:bodyPr>
            <a:normAutofit/>
          </a:bodyPr>
          <a:lstStyle/>
          <a:p>
            <a:r>
              <a:rPr lang="es-ES" sz="1050" dirty="0"/>
              <a:t>Según actividad económica más contratadas en 2016 (Graduados)</a:t>
            </a:r>
          </a:p>
        </p:txBody>
      </p:sp>
      <p:graphicFrame>
        <p:nvGraphicFramePr>
          <p:cNvPr id="15" name="Marcador de contenido 14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39690479"/>
              </p:ext>
            </p:extLst>
          </p:nvPr>
        </p:nvGraphicFramePr>
        <p:xfrm>
          <a:off x="4629150" y="2184400"/>
          <a:ext cx="4260850" cy="3716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ángulo 9"/>
          <p:cNvSpPr/>
          <p:nvPr/>
        </p:nvSpPr>
        <p:spPr>
          <a:xfrm>
            <a:off x="4584819" y="180000"/>
            <a:ext cx="422954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Contratos de titulados en Actividad Física en los años 2014, 2015 y 2016</a:t>
            </a:r>
            <a:endParaRPr lang="es-ES" sz="900" b="1" dirty="0">
              <a:latin typeface="Helvetica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5498946" y="1240135"/>
            <a:ext cx="766483" cy="14591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7" name="Rectángulo 16"/>
          <p:cNvSpPr/>
          <p:nvPr/>
        </p:nvSpPr>
        <p:spPr>
          <a:xfrm>
            <a:off x="180000" y="1313092"/>
            <a:ext cx="464190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rgbClr val="064E89"/>
                </a:solidFill>
                <a:latin typeface="Helvetica" panose="020B0604020202020204" pitchFamily="34" charset="0"/>
              </a:rPr>
              <a:t>Fuente: Observatorio de las Ocupaciones del Servicio Público de Empleo Estatal. Ministerio de Empleo y Seguridad Social, 2017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53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7436708"/>
              </p:ext>
            </p:extLst>
          </p:nvPr>
        </p:nvGraphicFramePr>
        <p:xfrm>
          <a:off x="4525019" y="188495"/>
          <a:ext cx="4050030" cy="1866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8498" y="265828"/>
            <a:ext cx="2646521" cy="994172"/>
          </a:xfrm>
        </p:spPr>
        <p:txBody>
          <a:bodyPr>
            <a:normAutofit/>
          </a:bodyPr>
          <a:lstStyle/>
          <a:p>
            <a:r>
              <a:rPr lang="es-ES" sz="2400" b="1" dirty="0"/>
              <a:t>Contratos en Turismo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525711" y="1436062"/>
            <a:ext cx="3868340" cy="378190"/>
          </a:xfrm>
        </p:spPr>
        <p:txBody>
          <a:bodyPr>
            <a:normAutofit/>
          </a:bodyPr>
          <a:lstStyle/>
          <a:p>
            <a:r>
              <a:rPr lang="es-ES" sz="1050" dirty="0"/>
              <a:t>Según ocupaciones más contratadas entre 2014 y 2016</a:t>
            </a:r>
          </a:p>
        </p:txBody>
      </p:sp>
      <p:graphicFrame>
        <p:nvGraphicFramePr>
          <p:cNvPr id="14" name="Marcador de contenido 13">
            <a:extLst>
              <a:ext uri="{FF2B5EF4-FFF2-40B4-BE49-F238E27FC236}">
                <a16:creationId xmlns:a16="http://schemas.microsoft.com/office/drawing/2014/main" id="{00000000-0008-0000-0400-00000500000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56608769"/>
              </p:ext>
            </p:extLst>
          </p:nvPr>
        </p:nvGraphicFramePr>
        <p:xfrm>
          <a:off x="180000" y="1927501"/>
          <a:ext cx="4318182" cy="3880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4584979" y="2054721"/>
            <a:ext cx="4442571" cy="292970"/>
          </a:xfrm>
        </p:spPr>
        <p:txBody>
          <a:bodyPr>
            <a:normAutofit/>
          </a:bodyPr>
          <a:lstStyle/>
          <a:p>
            <a:r>
              <a:rPr lang="es-ES" sz="1050" dirty="0"/>
              <a:t>Según actividad económica más contratadas en 2016 (Graduados)</a:t>
            </a:r>
          </a:p>
        </p:txBody>
      </p:sp>
      <p:graphicFrame>
        <p:nvGraphicFramePr>
          <p:cNvPr id="17" name="Marcador de contenido 16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292803397"/>
              </p:ext>
            </p:extLst>
          </p:nvPr>
        </p:nvGraphicFramePr>
        <p:xfrm>
          <a:off x="4629149" y="2347691"/>
          <a:ext cx="4430183" cy="3460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ángulo 9"/>
          <p:cNvSpPr/>
          <p:nvPr/>
        </p:nvSpPr>
        <p:spPr>
          <a:xfrm>
            <a:off x="4584979" y="84621"/>
            <a:ext cx="422954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Contratos de titulados en Turismo en los años 2014, 2015 y 2016</a:t>
            </a:r>
            <a:endParaRPr lang="es-ES" sz="900" b="1" dirty="0">
              <a:latin typeface="Helvetica" panose="020B060402020202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4786463" y="1333409"/>
            <a:ext cx="992394" cy="13784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8" name="Rectángulo 17"/>
          <p:cNvSpPr/>
          <p:nvPr/>
        </p:nvSpPr>
        <p:spPr>
          <a:xfrm>
            <a:off x="80284" y="1322813"/>
            <a:ext cx="464190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rgbClr val="064E89"/>
                </a:solidFill>
                <a:latin typeface="Helvetica" panose="020B0604020202020204" pitchFamily="34" charset="0"/>
              </a:rPr>
              <a:t>Fuente: Observatorio de las Ocupaciones del Servicio Público de Empleo Estatal. Ministerio de Empleo y Seguridad Social, 2017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49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9330929" y="174427"/>
            <a:ext cx="4629150" cy="3655219"/>
          </a:xfrm>
        </p:spPr>
        <p:txBody>
          <a:bodyPr>
            <a:noAutofit/>
          </a:bodyPr>
          <a:lstStyle/>
          <a:p>
            <a:r>
              <a:rPr lang="es-ES" sz="1050" dirty="0"/>
              <a:t>Análisis de </a:t>
            </a:r>
            <a:r>
              <a:rPr lang="es-ES" sz="1050" u="sng" dirty="0"/>
              <a:t>estudios existentes de empleabilidad</a:t>
            </a:r>
            <a:r>
              <a:rPr lang="es-ES" sz="1050" dirty="0"/>
              <a:t> en estas áreas a nivel nacional o internacional. </a:t>
            </a:r>
          </a:p>
          <a:p>
            <a:r>
              <a:rPr lang="es-ES" sz="1050" dirty="0"/>
              <a:t>Identificación del </a:t>
            </a:r>
            <a:r>
              <a:rPr lang="es-ES" sz="1050" u="sng" dirty="0"/>
              <a:t>tejido productivo en Castilla y León relacionado con las salidas profesionales</a:t>
            </a:r>
            <a:r>
              <a:rPr lang="es-ES" sz="1050" dirty="0"/>
              <a:t> dirigidas al alumnado de las áreas de Ciencias Sociales, Artes y Humanidades, según el tipo de empresa o entidad que promueva su contratación.</a:t>
            </a:r>
          </a:p>
          <a:p>
            <a:r>
              <a:rPr lang="es-ES" sz="1050" dirty="0"/>
              <a:t>Identificación de los </a:t>
            </a:r>
            <a:r>
              <a:rPr lang="es-ES" sz="1050" u="sng" dirty="0"/>
              <a:t>perfiles del entorno universitario y su adecuación a las necesidades</a:t>
            </a:r>
            <a:r>
              <a:rPr lang="es-ES" sz="1050" dirty="0"/>
              <a:t> del tejido empresarial de Castilla y León.</a:t>
            </a:r>
          </a:p>
          <a:p>
            <a:r>
              <a:rPr lang="es-ES" sz="1050" dirty="0"/>
              <a:t>Estudio y análisis de la evolución y situación actual de empleabilidad de los egresados en las citadas áreas de conocimiento.</a:t>
            </a:r>
          </a:p>
          <a:p>
            <a:r>
              <a:rPr lang="es-ES" sz="1050" dirty="0"/>
              <a:t>Adecuación de los estudiantes a las </a:t>
            </a:r>
            <a:r>
              <a:rPr lang="es-ES" sz="1050" u="sng" dirty="0"/>
              <a:t>competencias académicas y profesionales demandadas por el empleador</a:t>
            </a:r>
            <a:r>
              <a:rPr lang="es-ES" sz="1050" dirty="0"/>
              <a:t>. Análisis de las competencias propuestas en los planes de estudio frente a competencias demandadas.</a:t>
            </a:r>
          </a:p>
          <a:p>
            <a:r>
              <a:rPr lang="es-ES" sz="1050" dirty="0"/>
              <a:t>Identificación de los </a:t>
            </a:r>
            <a:r>
              <a:rPr lang="es-ES" sz="1050" u="sng" dirty="0"/>
              <a:t>modelos y estrategias de orientación</a:t>
            </a:r>
            <a:r>
              <a:rPr lang="es-ES" sz="1050" dirty="0"/>
              <a:t> de los estudiantes en el proceso de selección de estudios universitarios.</a:t>
            </a:r>
          </a:p>
          <a:p>
            <a:r>
              <a:rPr lang="es-ES" sz="1050" dirty="0"/>
              <a:t>Caracterización de los </a:t>
            </a:r>
            <a:r>
              <a:rPr lang="es-ES" sz="1050" u="sng" dirty="0"/>
              <a:t>servicios de orientación hacia el emprendimiento</a:t>
            </a:r>
            <a:r>
              <a:rPr lang="es-ES" sz="1050" dirty="0"/>
              <a:t> de los egresados en las Universidades de Castilla y León.</a:t>
            </a:r>
          </a:p>
          <a:p>
            <a:r>
              <a:rPr lang="es-ES" sz="1050" dirty="0"/>
              <a:t>Estudio de las </a:t>
            </a:r>
            <a:r>
              <a:rPr lang="es-ES" sz="1050" u="sng" dirty="0"/>
              <a:t>tendencias de futuro</a:t>
            </a:r>
            <a:r>
              <a:rPr lang="es-ES" sz="1050" dirty="0"/>
              <a:t> seguidas por otras Universidades de referencia.</a:t>
            </a: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67529251"/>
              </p:ext>
            </p:extLst>
          </p:nvPr>
        </p:nvGraphicFramePr>
        <p:xfrm>
          <a:off x="226501" y="0"/>
          <a:ext cx="8454390" cy="4265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3509400" y="174427"/>
            <a:ext cx="5401638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r>
              <a:rPr lang="es-ES" sz="1400" dirty="0">
                <a:latin typeface="Helvetica" panose="020B0604020202020204" pitchFamily="34" charset="0"/>
              </a:rPr>
              <a:t>Análisis de </a:t>
            </a:r>
            <a:r>
              <a:rPr lang="es-ES" sz="1400" b="1" u="sng" dirty="0">
                <a:latin typeface="Helvetica" panose="020B0604020202020204" pitchFamily="34" charset="0"/>
              </a:rPr>
              <a:t>estudios existentes de empleabilidad</a:t>
            </a:r>
            <a:r>
              <a:rPr lang="es-ES" sz="1400" b="1" dirty="0">
                <a:latin typeface="Helvetica" panose="020B0604020202020204" pitchFamily="34" charset="0"/>
              </a:rPr>
              <a:t> </a:t>
            </a:r>
            <a:r>
              <a:rPr lang="es-ES" sz="1400" dirty="0">
                <a:latin typeface="Helvetica" panose="020B0604020202020204" pitchFamily="34" charset="0"/>
              </a:rPr>
              <a:t>en estas áreas a nivel nacional o internacional. </a:t>
            </a: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r>
              <a:rPr lang="es-ES" sz="1400" dirty="0">
                <a:latin typeface="Helvetica" panose="020B0604020202020204" pitchFamily="34" charset="0"/>
              </a:rPr>
              <a:t>Identificación del </a:t>
            </a:r>
            <a:r>
              <a:rPr lang="es-ES" sz="1400" b="1" u="sng" dirty="0">
                <a:latin typeface="Helvetica" panose="020B0604020202020204" pitchFamily="34" charset="0"/>
              </a:rPr>
              <a:t>tejido productivo en Castilla y León relacionado con las salidas profesionales</a:t>
            </a:r>
            <a:r>
              <a:rPr lang="es-ES" sz="1400" dirty="0">
                <a:latin typeface="Helvetica" panose="020B0604020202020204" pitchFamily="34" charset="0"/>
              </a:rPr>
              <a:t> dirigidas al alumnado de las áreas de Ciencias Sociales, Artes y Humanidades, según el tipo de empresa o entidad que promueva su contratación.</a:t>
            </a:r>
            <a:endParaRPr lang="es-ES" sz="800" dirty="0">
              <a:latin typeface="Helvetica" panose="020B0604020202020204" pitchFamily="34" charset="0"/>
            </a:endParaRP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r>
              <a:rPr lang="es-ES" sz="1400" dirty="0">
                <a:latin typeface="Helvetica" panose="020B0604020202020204" pitchFamily="34" charset="0"/>
              </a:rPr>
              <a:t>Identificación de los </a:t>
            </a:r>
            <a:r>
              <a:rPr lang="es-ES" sz="1400" b="1" u="sng" dirty="0">
                <a:latin typeface="Helvetica" panose="020B0604020202020204" pitchFamily="34" charset="0"/>
              </a:rPr>
              <a:t>perfiles del entorno universitario y su adecuación a las necesidades</a:t>
            </a:r>
            <a:r>
              <a:rPr lang="es-ES" sz="1400" b="1" dirty="0">
                <a:latin typeface="Helvetica" panose="020B0604020202020204" pitchFamily="34" charset="0"/>
              </a:rPr>
              <a:t> </a:t>
            </a:r>
            <a:r>
              <a:rPr lang="es-ES" sz="1400" dirty="0">
                <a:latin typeface="Helvetica" panose="020B0604020202020204" pitchFamily="34" charset="0"/>
              </a:rPr>
              <a:t>del tejido empresarial de Castilla y León.</a:t>
            </a: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r>
              <a:rPr lang="es-ES" sz="1400" dirty="0">
                <a:latin typeface="Helvetica" panose="020B0604020202020204" pitchFamily="34" charset="0"/>
              </a:rPr>
              <a:t>Estudio y análisis de la </a:t>
            </a:r>
            <a:r>
              <a:rPr lang="es-ES" sz="1400" b="1" u="sng" dirty="0">
                <a:latin typeface="Helvetica" panose="020B0604020202020204" pitchFamily="34" charset="0"/>
              </a:rPr>
              <a:t>evolución y situación actual de empleabilidad</a:t>
            </a:r>
            <a:r>
              <a:rPr lang="es-ES" sz="1400" u="sng" dirty="0">
                <a:latin typeface="Helvetica" panose="020B0604020202020204" pitchFamily="34" charset="0"/>
              </a:rPr>
              <a:t> </a:t>
            </a:r>
            <a:r>
              <a:rPr lang="es-ES" sz="1400" dirty="0">
                <a:latin typeface="Helvetica" panose="020B0604020202020204" pitchFamily="34" charset="0"/>
              </a:rPr>
              <a:t>de los egresados en las citadas áreas de conocimiento.</a:t>
            </a: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r>
              <a:rPr lang="es-ES" sz="1400" dirty="0">
                <a:latin typeface="Helvetica" panose="020B0604020202020204" pitchFamily="34" charset="0"/>
              </a:rPr>
              <a:t>Adecuación de los estudiantes a las </a:t>
            </a:r>
            <a:r>
              <a:rPr lang="es-ES" sz="1400" b="1" u="sng" dirty="0">
                <a:latin typeface="Helvetica" panose="020B0604020202020204" pitchFamily="34" charset="0"/>
              </a:rPr>
              <a:t>competencias académicas y profesionales demandadas por el empleador</a:t>
            </a:r>
            <a:r>
              <a:rPr lang="es-ES" sz="1400" dirty="0">
                <a:latin typeface="Helvetica" panose="020B0604020202020204" pitchFamily="34" charset="0"/>
              </a:rPr>
              <a:t>. Análisis de las </a:t>
            </a:r>
            <a:r>
              <a:rPr lang="es-ES" sz="1400" u="sng" dirty="0">
                <a:latin typeface="Helvetica" panose="020B0604020202020204" pitchFamily="34" charset="0"/>
              </a:rPr>
              <a:t>competencias propuestas en los planes</a:t>
            </a:r>
            <a:r>
              <a:rPr lang="es-ES" sz="1400" dirty="0">
                <a:latin typeface="Helvetica" panose="020B0604020202020204" pitchFamily="34" charset="0"/>
              </a:rPr>
              <a:t> de estudio frente a competencias demandadas.</a:t>
            </a: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r>
              <a:rPr lang="es-ES" sz="1400" dirty="0">
                <a:latin typeface="Helvetica" panose="020B0604020202020204" pitchFamily="34" charset="0"/>
              </a:rPr>
              <a:t>Identificación de los </a:t>
            </a:r>
            <a:r>
              <a:rPr lang="es-ES" sz="1400" b="1" u="sng" dirty="0">
                <a:latin typeface="Helvetica" panose="020B0604020202020204" pitchFamily="34" charset="0"/>
              </a:rPr>
              <a:t>modelos y estrategias de orientación</a:t>
            </a:r>
            <a:r>
              <a:rPr lang="es-ES" sz="1400" b="1" dirty="0">
                <a:latin typeface="Helvetica" panose="020B0604020202020204" pitchFamily="34" charset="0"/>
              </a:rPr>
              <a:t> </a:t>
            </a:r>
            <a:r>
              <a:rPr lang="es-ES" sz="1400" dirty="0">
                <a:latin typeface="Helvetica" panose="020B0604020202020204" pitchFamily="34" charset="0"/>
              </a:rPr>
              <a:t>de los estudiantes en el proceso de selección de estudios universitarios.</a:t>
            </a:r>
          </a:p>
          <a:p>
            <a:pPr marL="257175" indent="-257175">
              <a:spcAft>
                <a:spcPts val="900"/>
              </a:spcAft>
              <a:buFont typeface="+mj-lt"/>
              <a:buAutoNum type="arabicPeriod"/>
            </a:pPr>
            <a:r>
              <a:rPr lang="es-ES" sz="1400" dirty="0">
                <a:latin typeface="Helvetica" panose="020B0604020202020204" pitchFamily="34" charset="0"/>
              </a:rPr>
              <a:t>Caracterización de los </a:t>
            </a:r>
            <a:r>
              <a:rPr lang="es-ES" sz="1400" b="1" u="sng" dirty="0">
                <a:latin typeface="Helvetica" panose="020B0604020202020204" pitchFamily="34" charset="0"/>
              </a:rPr>
              <a:t>servicios de orientación hacia el emprendimiento</a:t>
            </a:r>
            <a:r>
              <a:rPr lang="es-ES" sz="1400" dirty="0">
                <a:latin typeface="Helvetica" panose="020B0604020202020204" pitchFamily="34" charset="0"/>
              </a:rPr>
              <a:t> de los egresados en las Universidades de Castilla y León.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522277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89" y="180000"/>
            <a:ext cx="7083937" cy="994172"/>
          </a:xfrm>
        </p:spPr>
        <p:txBody>
          <a:bodyPr>
            <a:normAutofit/>
          </a:bodyPr>
          <a:lstStyle/>
          <a:p>
            <a:r>
              <a:rPr lang="es-ES" sz="2400" b="1" dirty="0"/>
              <a:t>Contratación de titulados en los años 2014, 2015 y 2016.</a:t>
            </a:r>
          </a:p>
        </p:txBody>
      </p:sp>
      <p:graphicFrame>
        <p:nvGraphicFramePr>
          <p:cNvPr id="20" name="Marcador de contenido 1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62628119"/>
              </p:ext>
            </p:extLst>
          </p:nvPr>
        </p:nvGraphicFramePr>
        <p:xfrm>
          <a:off x="4996927" y="1430866"/>
          <a:ext cx="4011606" cy="3957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Marcador de contenido 1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84957894"/>
              </p:ext>
            </p:extLst>
          </p:nvPr>
        </p:nvGraphicFramePr>
        <p:xfrm>
          <a:off x="110066" y="1430866"/>
          <a:ext cx="4775201" cy="4360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4502100" y="883615"/>
            <a:ext cx="464190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600" dirty="0">
                <a:solidFill>
                  <a:srgbClr val="064E89"/>
                </a:solidFill>
                <a:latin typeface="Helvetica" panose="020B0604020202020204" pitchFamily="34" charset="0"/>
              </a:rPr>
              <a:t>Fuente: Observatorio de las Ocupaciones del Servicio Público de Empleo Estatal. Ministerio de Empleo y Seguridad Social, 2017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71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0" y="222914"/>
            <a:ext cx="6629400" cy="994172"/>
          </a:xfrm>
        </p:spPr>
        <p:txBody>
          <a:bodyPr>
            <a:normAutofit/>
          </a:bodyPr>
          <a:lstStyle/>
          <a:p>
            <a:r>
              <a:rPr lang="es-ES" sz="2000" dirty="0"/>
              <a:t>Comparación entre demandantes de empleo, egresados y contratos realizados en ocupaciones afines al título en los años 2014, 2015 y 2016.</a:t>
            </a:r>
          </a:p>
        </p:txBody>
      </p:sp>
      <p:graphicFrame>
        <p:nvGraphicFramePr>
          <p:cNvPr id="11" name="Marcador de contenido 10">
            <a:extLst>
              <a:ext uri="{FF2B5EF4-FFF2-40B4-BE49-F238E27FC236}">
                <a16:creationId xmlns:a16="http://schemas.microsoft.com/office/drawing/2014/main" id="{00000000-0008-0000-0C00-000005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6476"/>
              </p:ext>
            </p:extLst>
          </p:nvPr>
        </p:nvGraphicFramePr>
        <p:xfrm>
          <a:off x="261000" y="1701800"/>
          <a:ext cx="2700000" cy="1874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C3E55159-6B9C-45C0-8291-60930BD36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971809"/>
              </p:ext>
            </p:extLst>
          </p:nvPr>
        </p:nvGraphicFramePr>
        <p:xfrm>
          <a:off x="3222000" y="1701800"/>
          <a:ext cx="2772400" cy="1860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CuadroTexto 1"/>
          <p:cNvSpPr txBox="1"/>
          <p:nvPr/>
        </p:nvSpPr>
        <p:spPr>
          <a:xfrm>
            <a:off x="4180028" y="2107102"/>
            <a:ext cx="856344" cy="21086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900" dirty="0">
                <a:latin typeface="Helvetica" panose="020B0604020202020204" pitchFamily="34" charset="0"/>
              </a:rPr>
              <a:t>HUMANIDADES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00000000-0008-0000-0C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5143198"/>
              </p:ext>
            </p:extLst>
          </p:nvPr>
        </p:nvGraphicFramePr>
        <p:xfrm>
          <a:off x="6182999" y="1701800"/>
          <a:ext cx="2791667" cy="1860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CuadroTexto 1"/>
          <p:cNvSpPr txBox="1"/>
          <p:nvPr/>
        </p:nvSpPr>
        <p:spPr>
          <a:xfrm>
            <a:off x="7150660" y="2131078"/>
            <a:ext cx="856344" cy="21086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900" dirty="0">
                <a:latin typeface="Helvetica" panose="020B0604020202020204" pitchFamily="34" charset="0"/>
              </a:rPr>
              <a:t>LENGUAS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3806111"/>
              </p:ext>
            </p:extLst>
          </p:nvPr>
        </p:nvGraphicFramePr>
        <p:xfrm>
          <a:off x="261000" y="3677669"/>
          <a:ext cx="2700000" cy="2045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CuadroTexto 1"/>
          <p:cNvSpPr txBox="1"/>
          <p:nvPr/>
        </p:nvSpPr>
        <p:spPr>
          <a:xfrm>
            <a:off x="1182828" y="4047467"/>
            <a:ext cx="856344" cy="21086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900" dirty="0">
                <a:latin typeface="Helvetica" panose="020B0604020202020204" pitchFamily="34" charset="0"/>
              </a:rPr>
              <a:t>CIENCIAS SOCIALES Y DEL COMPORTAMIENTO</a:t>
            </a:r>
          </a:p>
        </p:txBody>
      </p:sp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6061192"/>
              </p:ext>
            </p:extLst>
          </p:nvPr>
        </p:nvGraphicFramePr>
        <p:xfrm>
          <a:off x="3222000" y="3677669"/>
          <a:ext cx="2772400" cy="2045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9" name="CuadroTexto 1"/>
          <p:cNvSpPr txBox="1"/>
          <p:nvPr/>
        </p:nvSpPr>
        <p:spPr>
          <a:xfrm>
            <a:off x="4118428" y="4249466"/>
            <a:ext cx="856344" cy="21086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900" dirty="0">
                <a:latin typeface="Helvetica" panose="020B0604020202020204" pitchFamily="34" charset="0"/>
              </a:rPr>
              <a:t>	PERIODISMO Y DOCUMENTACIÓN</a:t>
            </a:r>
          </a:p>
        </p:txBody>
      </p:sp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041904"/>
              </p:ext>
            </p:extLst>
          </p:nvPr>
        </p:nvGraphicFramePr>
        <p:xfrm>
          <a:off x="6182999" y="3677669"/>
          <a:ext cx="2700001" cy="2045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3" name="CuadroTexto 1"/>
          <p:cNvSpPr txBox="1"/>
          <p:nvPr/>
        </p:nvSpPr>
        <p:spPr>
          <a:xfrm>
            <a:off x="7104827" y="4258333"/>
            <a:ext cx="856344" cy="21086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900" dirty="0">
                <a:latin typeface="Helvetica" panose="020B0604020202020204" pitchFamily="34" charset="0"/>
              </a:rPr>
              <a:t>EDUCACIÓN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95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4802" y="265828"/>
            <a:ext cx="6670548" cy="994172"/>
          </a:xfrm>
        </p:spPr>
        <p:txBody>
          <a:bodyPr>
            <a:normAutofit/>
          </a:bodyPr>
          <a:lstStyle/>
          <a:p>
            <a:r>
              <a:rPr lang="es-ES" sz="4000" b="1" dirty="0"/>
              <a:t>Trabajadores en el extranjero</a:t>
            </a:r>
            <a:endParaRPr lang="es-ES" sz="4000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5556556"/>
              </p:ext>
            </p:extLst>
          </p:nvPr>
        </p:nvGraphicFramePr>
        <p:xfrm>
          <a:off x="693044" y="1503370"/>
          <a:ext cx="8041217" cy="4267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684136" y="2914986"/>
            <a:ext cx="1352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23%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665736" y="2019835"/>
            <a:ext cx="1352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7%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989595" y="3063025"/>
            <a:ext cx="1352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8%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665736" y="3938788"/>
            <a:ext cx="1352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11%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483477" y="5368344"/>
            <a:ext cx="1352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581168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0353" y="222914"/>
            <a:ext cx="6684264" cy="99417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Encuesta a empleadores</a:t>
            </a:r>
            <a:br>
              <a:rPr lang="es-ES" b="1" dirty="0"/>
            </a:br>
            <a:r>
              <a:rPr lang="es-ES" dirty="0"/>
              <a:t>405 empresas de la región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0267" y="1524000"/>
            <a:ext cx="8398933" cy="4351867"/>
          </a:xfrm>
        </p:spPr>
        <p:txBody>
          <a:bodyPr>
            <a:normAutofit/>
          </a:bodyPr>
          <a:lstStyle/>
          <a:p>
            <a:r>
              <a:rPr lang="es-ES" sz="1800" dirty="0"/>
              <a:t>El primer motivo por parte de las empresas para no contratar a trabajadores titulados en las ramas de conocimiento en cuestión hace referencia a que </a:t>
            </a:r>
            <a:r>
              <a:rPr lang="es-ES" sz="1800" u="sng" dirty="0"/>
              <a:t>la formación y competencias profesionales de dichos titulados no guardan relación </a:t>
            </a:r>
            <a:r>
              <a:rPr lang="es-ES" sz="1800" dirty="0"/>
              <a:t>alguna con la actividad de la propia empresa (68,3%).</a:t>
            </a:r>
          </a:p>
          <a:p>
            <a:r>
              <a:rPr lang="es-ES" sz="1800" dirty="0"/>
              <a:t>Un 23,7% de las empresas encuestadas afirma haber contratado estos trabajadores en los últimos 5 años.</a:t>
            </a:r>
          </a:p>
          <a:p>
            <a:r>
              <a:rPr lang="es-ES" sz="1800" dirty="0"/>
              <a:t>Cabe destacar que el 46,9% de las empresas de Castilla y León encuestadas cuentan en su plantilla con trabajadores </a:t>
            </a:r>
            <a:r>
              <a:rPr lang="es-ES" sz="1800" i="1" dirty="0"/>
              <a:t>free-lance </a:t>
            </a:r>
            <a:r>
              <a:rPr lang="es-ES" sz="1800" dirty="0"/>
              <a:t>(autónomos).</a:t>
            </a:r>
          </a:p>
          <a:p>
            <a:endParaRPr lang="es-ES" sz="1800" dirty="0"/>
          </a:p>
          <a:p>
            <a:pPr marL="0" indent="0">
              <a:buNone/>
            </a:pPr>
            <a:endParaRPr lang="es-ES"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579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180000"/>
            <a:ext cx="6667724" cy="994172"/>
          </a:xfrm>
        </p:spPr>
        <p:txBody>
          <a:bodyPr>
            <a:normAutofit/>
          </a:bodyPr>
          <a:lstStyle/>
          <a:p>
            <a:r>
              <a:rPr lang="es-ES" sz="4000" b="1" dirty="0"/>
              <a:t>Competencias</a:t>
            </a:r>
            <a:endParaRPr lang="es-ES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3926417" cy="3948642"/>
          </a:xfrm>
        </p:spPr>
        <p:txBody>
          <a:bodyPr>
            <a:normAutofit/>
          </a:bodyPr>
          <a:lstStyle/>
          <a:p>
            <a:r>
              <a:rPr lang="es-ES" sz="1800" dirty="0"/>
              <a:t>Las competencias genéricas o transversales suponen uno de los factores más importantes a la hora de obtener un empleo, por delante de las competencias específicas, la titulación o la experiencia previa. 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4629149" y="1825625"/>
            <a:ext cx="4353983" cy="3948642"/>
          </a:xfrm>
        </p:spPr>
        <p:txBody>
          <a:bodyPr>
            <a:normAutofit/>
          </a:bodyPr>
          <a:lstStyle/>
          <a:p>
            <a:r>
              <a:rPr lang="es-ES" sz="1800" dirty="0"/>
              <a:t>Según este estudio, teniendo en cuenta a las empresas castellanoleonesas, las competencias más demandadas son:</a:t>
            </a:r>
          </a:p>
          <a:p>
            <a:pPr lvl="1"/>
            <a:r>
              <a:rPr lang="es-ES" sz="1600" dirty="0"/>
              <a:t>actitudes en el trabajo</a:t>
            </a:r>
          </a:p>
          <a:p>
            <a:pPr lvl="1"/>
            <a:r>
              <a:rPr lang="es-ES" sz="1600" dirty="0"/>
              <a:t>trabajo en equipo</a:t>
            </a:r>
          </a:p>
          <a:p>
            <a:pPr lvl="1"/>
            <a:r>
              <a:rPr lang="es-ES" sz="1600" dirty="0"/>
              <a:t>responsabilidad y persistencia </a:t>
            </a:r>
          </a:p>
          <a:p>
            <a:pPr lvl="1"/>
            <a:r>
              <a:rPr lang="es-ES" sz="1600" dirty="0"/>
              <a:t>resolución de problemas y conflictos</a:t>
            </a:r>
          </a:p>
          <a:p>
            <a:pPr lvl="1"/>
            <a:r>
              <a:rPr lang="es-ES" sz="1600" dirty="0"/>
              <a:t>planificación del propio trabajo</a:t>
            </a:r>
          </a:p>
          <a:p>
            <a:endParaRPr lang="es-ES"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  <a:blipFill dpi="0" rotWithShape="1">
            <a:blip r:embed="rId4" cstate="print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</p:spPr>
      </p:pic>
    </p:spTree>
    <p:extLst>
      <p:ext uri="{BB962C8B-B14F-4D97-AF65-F5344CB8AC3E}">
        <p14:creationId xmlns:p14="http://schemas.microsoft.com/office/powerpoint/2010/main" val="2786081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3993" y="222914"/>
            <a:ext cx="6663690" cy="99417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Servicios de orientación para la carrera </a:t>
            </a:r>
            <a:endParaRPr lang="es-ES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000331"/>
              </p:ext>
            </p:extLst>
          </p:nvPr>
        </p:nvGraphicFramePr>
        <p:xfrm>
          <a:off x="179999" y="1591735"/>
          <a:ext cx="8828533" cy="404698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56789">
                  <a:extLst>
                    <a:ext uri="{9D8B030D-6E8A-4147-A177-3AD203B41FA5}">
                      <a16:colId xmlns:a16="http://schemas.microsoft.com/office/drawing/2014/main" val="1907188378"/>
                    </a:ext>
                  </a:extLst>
                </a:gridCol>
                <a:gridCol w="1817936">
                  <a:extLst>
                    <a:ext uri="{9D8B030D-6E8A-4147-A177-3AD203B41FA5}">
                      <a16:colId xmlns:a16="http://schemas.microsoft.com/office/drawing/2014/main" val="2452682836"/>
                    </a:ext>
                  </a:extLst>
                </a:gridCol>
                <a:gridCol w="1817936">
                  <a:extLst>
                    <a:ext uri="{9D8B030D-6E8A-4147-A177-3AD203B41FA5}">
                      <a16:colId xmlns:a16="http://schemas.microsoft.com/office/drawing/2014/main" val="2462749200"/>
                    </a:ext>
                  </a:extLst>
                </a:gridCol>
                <a:gridCol w="1817936">
                  <a:extLst>
                    <a:ext uri="{9D8B030D-6E8A-4147-A177-3AD203B41FA5}">
                      <a16:colId xmlns:a16="http://schemas.microsoft.com/office/drawing/2014/main" val="2023189974"/>
                    </a:ext>
                  </a:extLst>
                </a:gridCol>
                <a:gridCol w="1817936">
                  <a:extLst>
                    <a:ext uri="{9D8B030D-6E8A-4147-A177-3AD203B41FA5}">
                      <a16:colId xmlns:a16="http://schemas.microsoft.com/office/drawing/2014/main" val="3907771302"/>
                    </a:ext>
                  </a:extLst>
                </a:gridCol>
              </a:tblGrid>
              <a:tr h="1204889">
                <a:tc>
                  <a:txBody>
                    <a:bodyPr/>
                    <a:lstStyle/>
                    <a:p>
                      <a:pPr algn="ctr"/>
                      <a:endParaRPr lang="es-ES" sz="12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Helvetica" panose="020B0604020202020204" pitchFamily="34" charset="0"/>
                        </a:rPr>
                        <a:t>U.</a:t>
                      </a:r>
                      <a:r>
                        <a:rPr lang="es-ES" sz="1200" baseline="0" dirty="0">
                          <a:latin typeface="Helvetica" panose="020B0604020202020204" pitchFamily="34" charset="0"/>
                        </a:rPr>
                        <a:t> Burgos</a:t>
                      </a:r>
                    </a:p>
                    <a:p>
                      <a:pPr algn="ctr"/>
                      <a:endParaRPr lang="es-ES" sz="1200" baseline="0" dirty="0">
                        <a:latin typeface="Helvetica" panose="020B0604020202020204" pitchFamily="34" charset="0"/>
                      </a:endParaRPr>
                    </a:p>
                    <a:p>
                      <a:pPr algn="ctr"/>
                      <a:r>
                        <a:rPr lang="es-ES" sz="1200" kern="1200" dirty="0">
                          <a:effectLst/>
                          <a:latin typeface="Helvetica" panose="020B0604020202020204" pitchFamily="34" charset="0"/>
                        </a:rPr>
                        <a:t>Servicio de Empleo </a:t>
                      </a:r>
                    </a:p>
                    <a:p>
                      <a:pPr algn="ctr"/>
                      <a:r>
                        <a:rPr lang="es-ES" sz="1200" kern="1200" dirty="0">
                          <a:effectLst/>
                          <a:latin typeface="Helvetica" panose="020B0604020202020204" pitchFamily="34" charset="0"/>
                        </a:rPr>
                        <a:t>OTRI</a:t>
                      </a:r>
                      <a:endParaRPr lang="es-ES" sz="12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Helvetica" panose="020B0604020202020204" pitchFamily="34" charset="0"/>
                        </a:rPr>
                        <a:t>U. León</a:t>
                      </a:r>
                    </a:p>
                    <a:p>
                      <a:pPr algn="ctr"/>
                      <a:endParaRPr lang="es-ES" sz="1200" kern="1200" dirty="0">
                        <a:effectLst/>
                        <a:latin typeface="Helvetica" panose="020B0604020202020204" pitchFamily="34" charset="0"/>
                      </a:endParaRPr>
                    </a:p>
                    <a:p>
                      <a:pPr algn="ctr"/>
                      <a:r>
                        <a:rPr lang="es-ES" sz="1200" kern="1200" dirty="0">
                          <a:effectLst/>
                          <a:latin typeface="Helvetica" panose="020B0604020202020204" pitchFamily="34" charset="0"/>
                        </a:rPr>
                        <a:t>Centro de Orientación e Información del Empleo</a:t>
                      </a:r>
                      <a:endParaRPr lang="es-ES" sz="12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Helvetica" panose="020B0604020202020204" pitchFamily="34" charset="0"/>
                        </a:rPr>
                        <a:t>U. Salamanca</a:t>
                      </a:r>
                    </a:p>
                    <a:p>
                      <a:pPr algn="ctr"/>
                      <a:endParaRPr lang="es-ES" sz="1200" kern="1200" dirty="0">
                        <a:effectLst/>
                        <a:latin typeface="Helvetica" panose="020B0604020202020204" pitchFamily="34" charset="0"/>
                      </a:endParaRPr>
                    </a:p>
                    <a:p>
                      <a:pPr algn="ctr"/>
                      <a:r>
                        <a:rPr lang="es-ES" sz="1200" kern="1200" dirty="0">
                          <a:effectLst/>
                          <a:latin typeface="Helvetica" panose="020B0604020202020204" pitchFamily="34" charset="0"/>
                        </a:rPr>
                        <a:t>Servicio de Inserción Profesional, Prácticas y Empleo </a:t>
                      </a:r>
                      <a:endParaRPr lang="es-ES" sz="12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Helvetica" panose="020B0604020202020204" pitchFamily="34" charset="0"/>
                        </a:rPr>
                        <a:t>U. Valladolid</a:t>
                      </a:r>
                    </a:p>
                    <a:p>
                      <a:pPr algn="ctr"/>
                      <a:r>
                        <a:rPr lang="es-ES" sz="1200" kern="1200" dirty="0">
                          <a:effectLst/>
                          <a:latin typeface="Helvetica" panose="020B0604020202020204" pitchFamily="34" charset="0"/>
                        </a:rPr>
                        <a:t>Servicio de Información y Prácticas </a:t>
                      </a:r>
                    </a:p>
                    <a:p>
                      <a:pPr algn="ctr"/>
                      <a:r>
                        <a:rPr lang="es-ES" sz="1200" kern="1200" dirty="0">
                          <a:effectLst/>
                          <a:latin typeface="Helvetica" panose="020B0604020202020204" pitchFamily="34" charset="0"/>
                        </a:rPr>
                        <a:t>Fundación General UVA / Parque Científico</a:t>
                      </a:r>
                      <a:r>
                        <a:rPr lang="es-ES" sz="1200" kern="1200" baseline="0" dirty="0">
                          <a:effectLst/>
                          <a:latin typeface="Helvetica" panose="020B0604020202020204" pitchFamily="34" charset="0"/>
                        </a:rPr>
                        <a:t> UVA</a:t>
                      </a:r>
                      <a:endParaRPr lang="es-ES" sz="12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94817345"/>
                  </a:ext>
                </a:extLst>
              </a:tr>
              <a:tr h="899414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Helvetica" panose="020B0604020202020204" pitchFamily="34" charset="0"/>
                        </a:rPr>
                        <a:t>Gestión de Prácticas Externas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kern="1200" dirty="0">
                          <a:effectLst/>
                          <a:latin typeface="Helvetica" panose="020B0604020202020204" pitchFamily="34" charset="0"/>
                        </a:rPr>
                        <a:t>Convenios de Cooperación Educativa y Prácticas Extracurriculares</a:t>
                      </a:r>
                      <a:endParaRPr lang="es-ES" sz="12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kern="1200" dirty="0">
                          <a:effectLst/>
                          <a:latin typeface="Helvetica" panose="020B0604020202020204" pitchFamily="34" charset="0"/>
                        </a:rPr>
                        <a:t>Convenios de Cooperación Educativa y Prácticas Extracurriculares</a:t>
                      </a:r>
                      <a:endParaRPr lang="es-ES" sz="12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kern="1200" dirty="0">
                          <a:effectLst/>
                          <a:latin typeface="Helvetica" panose="020B0604020202020204" pitchFamily="34" charset="0"/>
                        </a:rPr>
                        <a:t>Convenios de Cooperación Educativa y Prácticas Extracurriculares</a:t>
                      </a:r>
                      <a:endParaRPr lang="es-ES" sz="12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kern="1200" dirty="0">
                          <a:effectLst/>
                          <a:latin typeface="Helvetica" panose="020B0604020202020204" pitchFamily="34" charset="0"/>
                        </a:rPr>
                        <a:t>Convenios de Cooperación Educativa y Prácticas Extracurriculares</a:t>
                      </a:r>
                      <a:endParaRPr lang="es-ES" sz="12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3175778"/>
                  </a:ext>
                </a:extLst>
              </a:tr>
              <a:tr h="899414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Helvetica" panose="020B0604020202020204" pitchFamily="34" charset="0"/>
                        </a:rPr>
                        <a:t>Orientación Profesional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kern="1200" dirty="0">
                          <a:effectLst/>
                          <a:latin typeface="Helvetica" panose="020B0604020202020204" pitchFamily="34" charset="0"/>
                        </a:rPr>
                        <a:t>Individual y grupal (4 horas)</a:t>
                      </a:r>
                      <a:endParaRPr lang="es-ES" sz="12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latin typeface="Helvetica" panose="020B0604020202020204" pitchFamily="34" charset="0"/>
                        </a:rPr>
                        <a:t>Individual (variable), salidas profesionales, cursos y convocatorias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kern="1200" dirty="0">
                          <a:effectLst/>
                          <a:latin typeface="Helvetica" panose="020B0604020202020204" pitchFamily="34" charset="0"/>
                        </a:rPr>
                        <a:t>Individual y grupal (3 horas)</a:t>
                      </a:r>
                      <a:endParaRPr lang="es-ES" sz="12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latin typeface="Helvetica" panose="020B0604020202020204" pitchFamily="34" charset="0"/>
                        </a:rPr>
                        <a:t>Individual y grupal (2 horas), talleres,</a:t>
                      </a:r>
                      <a:r>
                        <a:rPr lang="es-ES" sz="1200" baseline="0" dirty="0">
                          <a:latin typeface="Helvetica" panose="020B0604020202020204" pitchFamily="34" charset="0"/>
                        </a:rPr>
                        <a:t> charlas, jornadas</a:t>
                      </a:r>
                      <a:endParaRPr lang="es-ES" sz="12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208901"/>
                  </a:ext>
                </a:extLst>
              </a:tr>
              <a:tr h="899414">
                <a:tc>
                  <a:txBody>
                    <a:bodyPr/>
                    <a:lstStyle/>
                    <a:p>
                      <a:r>
                        <a:rPr lang="es-ES" sz="1200" b="1" dirty="0">
                          <a:latin typeface="Helvetica" panose="020B0604020202020204" pitchFamily="34" charset="0"/>
                        </a:rPr>
                        <a:t>Competencias Profesionales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kern="1200" dirty="0">
                          <a:effectLst/>
                          <a:latin typeface="Helvetica" panose="020B0604020202020204" pitchFamily="34" charset="0"/>
                        </a:rPr>
                        <a:t>Formación </a:t>
                      </a:r>
                      <a:endParaRPr lang="es-ES" sz="12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kern="1200" dirty="0">
                          <a:effectLst/>
                          <a:latin typeface="Helvetica" panose="020B0604020202020204" pitchFamily="34" charset="0"/>
                        </a:rPr>
                        <a:t>Ninguna acción </a:t>
                      </a:r>
                      <a:endParaRPr lang="es-ES" sz="12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latin typeface="Helvetica" panose="020B0604020202020204" pitchFamily="34" charset="0"/>
                        </a:rPr>
                        <a:t>Formación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200" dirty="0">
                          <a:latin typeface="Helvetica" panose="020B0604020202020204" pitchFamily="34" charset="0"/>
                        </a:rPr>
                        <a:t>Formación on-line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69223768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71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7211" y="218492"/>
            <a:ext cx="6677406" cy="99417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Servicios de empleo y emprendimiento </a:t>
            </a:r>
            <a:endParaRPr lang="es-ES" dirty="0"/>
          </a:p>
        </p:txBody>
      </p:sp>
      <p:graphicFrame>
        <p:nvGraphicFramePr>
          <p:cNvPr id="7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0651136"/>
              </p:ext>
            </p:extLst>
          </p:nvPr>
        </p:nvGraphicFramePr>
        <p:xfrm>
          <a:off x="180000" y="1422400"/>
          <a:ext cx="8803135" cy="474813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96979">
                  <a:extLst>
                    <a:ext uri="{9D8B030D-6E8A-4147-A177-3AD203B41FA5}">
                      <a16:colId xmlns:a16="http://schemas.microsoft.com/office/drawing/2014/main" val="1907188378"/>
                    </a:ext>
                  </a:extLst>
                </a:gridCol>
                <a:gridCol w="2000922">
                  <a:extLst>
                    <a:ext uri="{9D8B030D-6E8A-4147-A177-3AD203B41FA5}">
                      <a16:colId xmlns:a16="http://schemas.microsoft.com/office/drawing/2014/main" val="2452682836"/>
                    </a:ext>
                  </a:extLst>
                </a:gridCol>
                <a:gridCol w="1771920">
                  <a:extLst>
                    <a:ext uri="{9D8B030D-6E8A-4147-A177-3AD203B41FA5}">
                      <a16:colId xmlns:a16="http://schemas.microsoft.com/office/drawing/2014/main" val="2462749200"/>
                    </a:ext>
                  </a:extLst>
                </a:gridCol>
                <a:gridCol w="1916657">
                  <a:extLst>
                    <a:ext uri="{9D8B030D-6E8A-4147-A177-3AD203B41FA5}">
                      <a16:colId xmlns:a16="http://schemas.microsoft.com/office/drawing/2014/main" val="2023189974"/>
                    </a:ext>
                  </a:extLst>
                </a:gridCol>
                <a:gridCol w="1916657">
                  <a:extLst>
                    <a:ext uri="{9D8B030D-6E8A-4147-A177-3AD203B41FA5}">
                      <a16:colId xmlns:a16="http://schemas.microsoft.com/office/drawing/2014/main" val="3907771302"/>
                    </a:ext>
                  </a:extLst>
                </a:gridCol>
              </a:tblGrid>
              <a:tr h="1019334">
                <a:tc>
                  <a:txBody>
                    <a:bodyPr/>
                    <a:lstStyle/>
                    <a:p>
                      <a:pPr algn="ctr"/>
                      <a:endParaRPr lang="es-ES" sz="105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50" dirty="0">
                          <a:latin typeface="Helvetica" panose="020B0604020202020204" pitchFamily="34" charset="0"/>
                        </a:rPr>
                        <a:t>U.</a:t>
                      </a:r>
                      <a:r>
                        <a:rPr lang="es-ES" sz="1050" baseline="0" dirty="0">
                          <a:latin typeface="Helvetica" panose="020B0604020202020204" pitchFamily="34" charset="0"/>
                        </a:rPr>
                        <a:t> Burgos</a:t>
                      </a:r>
                    </a:p>
                    <a:p>
                      <a:pPr algn="ctr"/>
                      <a:endParaRPr lang="es-ES" sz="1050" baseline="0" dirty="0">
                        <a:latin typeface="Helvetica" panose="020B0604020202020204" pitchFamily="34" charset="0"/>
                      </a:endParaRPr>
                    </a:p>
                    <a:p>
                      <a:pPr algn="ctr"/>
                      <a:r>
                        <a:rPr lang="es-ES" sz="1050" kern="1200" dirty="0">
                          <a:effectLst/>
                          <a:latin typeface="Helvetica" panose="020B0604020202020204" pitchFamily="34" charset="0"/>
                        </a:rPr>
                        <a:t>Servicio de Empleo </a:t>
                      </a:r>
                    </a:p>
                    <a:p>
                      <a:pPr algn="ctr"/>
                      <a:r>
                        <a:rPr lang="es-ES" sz="1050" kern="1200" dirty="0">
                          <a:effectLst/>
                          <a:latin typeface="Helvetica" panose="020B0604020202020204" pitchFamily="34" charset="0"/>
                        </a:rPr>
                        <a:t>OTRI</a:t>
                      </a:r>
                      <a:endParaRPr lang="es-ES" sz="105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50" dirty="0">
                          <a:latin typeface="Helvetica" panose="020B0604020202020204" pitchFamily="34" charset="0"/>
                        </a:rPr>
                        <a:t>U. León</a:t>
                      </a:r>
                    </a:p>
                    <a:p>
                      <a:pPr algn="ctr"/>
                      <a:endParaRPr lang="es-ES" sz="1050" kern="1200" dirty="0">
                        <a:effectLst/>
                        <a:latin typeface="Helvetica" panose="020B0604020202020204" pitchFamily="34" charset="0"/>
                      </a:endParaRPr>
                    </a:p>
                    <a:p>
                      <a:pPr algn="ctr"/>
                      <a:r>
                        <a:rPr lang="es-ES" sz="1050" kern="1200" dirty="0">
                          <a:effectLst/>
                          <a:latin typeface="Helvetica" panose="020B0604020202020204" pitchFamily="34" charset="0"/>
                        </a:rPr>
                        <a:t>Centro de Orientación e Información del Empleo</a:t>
                      </a:r>
                      <a:endParaRPr lang="es-ES" sz="105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50" dirty="0">
                          <a:latin typeface="Helvetica" panose="020B0604020202020204" pitchFamily="34" charset="0"/>
                        </a:rPr>
                        <a:t>U. Salamanca</a:t>
                      </a:r>
                    </a:p>
                    <a:p>
                      <a:pPr algn="ctr"/>
                      <a:endParaRPr lang="es-ES" sz="1050" kern="1200" dirty="0">
                        <a:effectLst/>
                        <a:latin typeface="Helvetica" panose="020B0604020202020204" pitchFamily="34" charset="0"/>
                      </a:endParaRPr>
                    </a:p>
                    <a:p>
                      <a:pPr algn="ctr"/>
                      <a:r>
                        <a:rPr lang="es-ES" sz="1050" kern="1200" dirty="0">
                          <a:effectLst/>
                          <a:latin typeface="Helvetica" panose="020B0604020202020204" pitchFamily="34" charset="0"/>
                        </a:rPr>
                        <a:t>Servicio de Inserción Profesional, Prácticas y Empleo </a:t>
                      </a:r>
                      <a:endParaRPr lang="es-ES" sz="105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50" dirty="0">
                          <a:latin typeface="Helvetica" panose="020B0604020202020204" pitchFamily="34" charset="0"/>
                        </a:rPr>
                        <a:t>U. Valladolid</a:t>
                      </a:r>
                    </a:p>
                    <a:p>
                      <a:pPr algn="ctr"/>
                      <a:r>
                        <a:rPr lang="es-ES" sz="1050" kern="1200" dirty="0">
                          <a:effectLst/>
                          <a:latin typeface="Helvetica" panose="020B0604020202020204" pitchFamily="34" charset="0"/>
                        </a:rPr>
                        <a:t>Servicio de Información y Prácticas </a:t>
                      </a:r>
                    </a:p>
                    <a:p>
                      <a:pPr algn="ctr"/>
                      <a:r>
                        <a:rPr lang="es-ES" sz="1050" kern="1200" dirty="0">
                          <a:effectLst/>
                          <a:latin typeface="Helvetica" panose="020B0604020202020204" pitchFamily="34" charset="0"/>
                        </a:rPr>
                        <a:t>Fundación General UVA / Parque Científico</a:t>
                      </a:r>
                      <a:r>
                        <a:rPr lang="es-ES" sz="1050" kern="1200" baseline="0" dirty="0">
                          <a:effectLst/>
                          <a:latin typeface="Helvetica" panose="020B0604020202020204" pitchFamily="34" charset="0"/>
                        </a:rPr>
                        <a:t> UVA</a:t>
                      </a:r>
                      <a:endParaRPr lang="es-ES" sz="105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94817345"/>
                  </a:ext>
                </a:extLst>
              </a:tr>
              <a:tr h="694274">
                <a:tc>
                  <a:txBody>
                    <a:bodyPr/>
                    <a:lstStyle/>
                    <a:p>
                      <a:r>
                        <a:rPr lang="es-ES" sz="1050" b="1" dirty="0">
                          <a:latin typeface="Helvetica" panose="020B0604020202020204" pitchFamily="34" charset="0"/>
                        </a:rPr>
                        <a:t>Inserción Laboral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effectLst/>
                          <a:latin typeface="Helvetica" panose="020B0604020202020204" pitchFamily="34" charset="0"/>
                        </a:rPr>
                        <a:t>Agencia de Colocación Regional: Demanda y oferta, ferias</a:t>
                      </a:r>
                      <a:r>
                        <a:rPr lang="es-ES" sz="1000" kern="1200" baseline="0" dirty="0">
                          <a:effectLst/>
                          <a:latin typeface="Helvetica" panose="020B0604020202020204" pitchFamily="34" charset="0"/>
                        </a:rPr>
                        <a:t> </a:t>
                      </a:r>
                      <a:r>
                        <a:rPr lang="es-ES" sz="1000" kern="1200" dirty="0">
                          <a:effectLst/>
                          <a:latin typeface="Helvetica" panose="020B0604020202020204" pitchFamily="34" charset="0"/>
                        </a:rPr>
                        <a:t>de empleo</a:t>
                      </a:r>
                      <a:endParaRPr lang="es-ES" sz="10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effectLst/>
                          <a:latin typeface="Helvetica" panose="020B0604020202020204" pitchFamily="34" charset="0"/>
                        </a:rPr>
                        <a:t>Gestiona ofertas de empleo</a:t>
                      </a:r>
                      <a:endParaRPr lang="es-ES" sz="10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Agencia de Colocación Nacional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Programas de Inserción Profesional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Gestiona ofertas y demandas de empleo, ferias de empleo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2933344"/>
                  </a:ext>
                </a:extLst>
              </a:tr>
              <a:tr h="3034524">
                <a:tc>
                  <a:txBody>
                    <a:bodyPr/>
                    <a:lstStyle/>
                    <a:p>
                      <a:r>
                        <a:rPr lang="es-ES" sz="1050" b="1" dirty="0">
                          <a:latin typeface="Helvetica" panose="020B0604020202020204" pitchFamily="34" charset="0"/>
                        </a:rPr>
                        <a:t>Emprendimiento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effectLst/>
                          <a:latin typeface="Helvetica" panose="020B0604020202020204" pitchFamily="34" charset="0"/>
                        </a:rPr>
                        <a:t>Difusión de la cultura emprendedora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Asesoramiento y </a:t>
                      </a:r>
                      <a:r>
                        <a:rPr lang="es-ES" sz="1000" i="1" dirty="0" err="1">
                          <a:latin typeface="Helvetica" panose="020B0604020202020204" pitchFamily="34" charset="0"/>
                        </a:rPr>
                        <a:t>mentoring</a:t>
                      </a:r>
                      <a:endParaRPr lang="es-ES" sz="1000" i="1" dirty="0">
                        <a:latin typeface="Helvetica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Formación en gestión empresarial y competencias emprendedoras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Programa de emprendimiento:</a:t>
                      </a:r>
                      <a:r>
                        <a:rPr lang="es-ES" sz="1000" baseline="0" dirty="0">
                          <a:latin typeface="Helvetica" panose="020B0604020202020204" pitchFamily="34" charset="0"/>
                        </a:rPr>
                        <a:t> </a:t>
                      </a:r>
                      <a:r>
                        <a:rPr lang="es-ES" sz="1000" dirty="0">
                          <a:latin typeface="Helvetica" panose="020B0604020202020204" pitchFamily="34" charset="0"/>
                        </a:rPr>
                        <a:t>Santander YUZZ, emprendimiento social UBUEMPRENDE </a:t>
                      </a:r>
                    </a:p>
                    <a:p>
                      <a:pPr marL="171450" marR="0" lvl="0" indent="-171450" algn="l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Espacios de pre-incubación e incubación</a:t>
                      </a:r>
                    </a:p>
                    <a:p>
                      <a:pPr marL="171450" marR="0" lvl="0" indent="-171450" algn="l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Desde el curso 2012-2013 se han creado 2 s</a:t>
                      </a:r>
                      <a:r>
                        <a:rPr lang="es-ES" sz="1000" i="1" dirty="0">
                          <a:latin typeface="Helvetica" panose="020B0604020202020204" pitchFamily="34" charset="0"/>
                        </a:rPr>
                        <a:t>pin-off</a:t>
                      </a:r>
                      <a:r>
                        <a:rPr lang="es-ES" sz="1000" dirty="0">
                          <a:latin typeface="Helvetica" panose="020B0604020202020204" pitchFamily="34" charset="0"/>
                        </a:rPr>
                        <a:t> y 5 </a:t>
                      </a:r>
                      <a:r>
                        <a:rPr lang="es-ES" sz="1000" i="1" dirty="0" err="1">
                          <a:latin typeface="Helvetica" panose="020B0604020202020204" pitchFamily="34" charset="0"/>
                        </a:rPr>
                        <a:t>startup</a:t>
                      </a:r>
                      <a:r>
                        <a:rPr lang="es-ES" sz="1000" dirty="0">
                          <a:latin typeface="Helvetica" panose="020B0604020202020204" pitchFamily="34" charset="0"/>
                        </a:rPr>
                        <a:t>, y durante el curso 2012/2013 asesoraron a 88 emprendedores/as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effectLst/>
                          <a:latin typeface="Helvetica" panose="020B0604020202020204" pitchFamily="34" charset="0"/>
                        </a:rPr>
                        <a:t>Difusión de la cultura emprendedora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Asesoramiento y </a:t>
                      </a:r>
                      <a:r>
                        <a:rPr lang="es-ES" sz="1000" i="1" dirty="0" err="1">
                          <a:latin typeface="Helvetica" panose="020B0604020202020204" pitchFamily="34" charset="0"/>
                        </a:rPr>
                        <a:t>mentoring</a:t>
                      </a:r>
                      <a:endParaRPr lang="es-ES" sz="1000" i="1" dirty="0">
                        <a:latin typeface="Helvetica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Formación en gestión empresarial y competencias emprendedoras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Espacios de pre-incubación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Se han creado 7 empresas desde el curso 2012-2013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s-ES" sz="1000" dirty="0">
                        <a:latin typeface="Helvetica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effectLst/>
                          <a:latin typeface="Helvetica" panose="020B0604020202020204" pitchFamily="34" charset="0"/>
                        </a:rPr>
                        <a:t>Difusión de la cultura emprendedora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Asesoramiento y </a:t>
                      </a:r>
                      <a:r>
                        <a:rPr lang="es-ES" sz="1000" i="1" dirty="0" err="1">
                          <a:latin typeface="Helvetica" panose="020B0604020202020204" pitchFamily="34" charset="0"/>
                        </a:rPr>
                        <a:t>mentoring</a:t>
                      </a:r>
                      <a:endParaRPr lang="es-ES" sz="1000" i="1" dirty="0">
                        <a:latin typeface="Helvetica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Formación en gestión empresarial y competencias emprendedoras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Espacios de incubación y aceleración y de </a:t>
                      </a:r>
                      <a:r>
                        <a:rPr lang="es-ES" sz="1000" i="1" dirty="0">
                          <a:latin typeface="Helvetica" panose="020B0604020202020204" pitchFamily="34" charset="0"/>
                        </a:rPr>
                        <a:t>coworking</a:t>
                      </a:r>
                      <a:r>
                        <a:rPr lang="es-ES" sz="1000" dirty="0">
                          <a:latin typeface="Helvetica" panose="020B0604020202020204" pitchFamily="34" charset="0"/>
                        </a:rPr>
                        <a:t> y </a:t>
                      </a:r>
                      <a:r>
                        <a:rPr lang="es-ES" sz="1000" i="1" dirty="0" err="1">
                          <a:latin typeface="Helvetica" panose="020B0604020202020204" pitchFamily="34" charset="0"/>
                        </a:rPr>
                        <a:t>crowdworking</a:t>
                      </a:r>
                      <a:endParaRPr lang="es-ES" sz="1000" i="1" dirty="0">
                        <a:latin typeface="Helvetica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Programas de emprendimiento: Plan TCUE, Santander YUZZ, Telefónica OPEN FUTURE, SPINUP Castilla y León, </a:t>
                      </a:r>
                      <a:r>
                        <a:rPr lang="es-ES" sz="1000" dirty="0" err="1">
                          <a:latin typeface="Helvetica" panose="020B0604020202020204" pitchFamily="34" charset="0"/>
                        </a:rPr>
                        <a:t>JCyL</a:t>
                      </a:r>
                      <a:r>
                        <a:rPr lang="es-ES" sz="1000" dirty="0">
                          <a:latin typeface="Helvetica" panose="020B0604020202020204" pitchFamily="34" charset="0"/>
                        </a:rPr>
                        <a:t>-SECOT.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Desde el curso 2012-2013 se han creado 74 empresas y se asesora a 301 emprendedores.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effectLst/>
                          <a:latin typeface="Helvetica" panose="020B0604020202020204" pitchFamily="34" charset="0"/>
                        </a:rPr>
                        <a:t>Difusión de la cultura emprendedora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Asesoramiento y </a:t>
                      </a:r>
                      <a:r>
                        <a:rPr lang="es-ES" sz="1000" i="1" dirty="0" err="1">
                          <a:latin typeface="Helvetica" panose="020B0604020202020204" pitchFamily="34" charset="0"/>
                        </a:rPr>
                        <a:t>mentoring</a:t>
                      </a:r>
                      <a:endParaRPr lang="es-ES" sz="1000" i="1" dirty="0">
                        <a:latin typeface="Helvetica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Formación en gestión empresarial y competencias emprendedoras</a:t>
                      </a:r>
                    </a:p>
                    <a:p>
                      <a:pPr marL="171450" marR="0" lvl="0" indent="-171450" algn="l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Espacios de incubación, de </a:t>
                      </a:r>
                      <a:r>
                        <a:rPr lang="es-ES" sz="1000" i="1" dirty="0">
                          <a:latin typeface="Helvetica" panose="020B0604020202020204" pitchFamily="34" charset="0"/>
                        </a:rPr>
                        <a:t>coworking</a:t>
                      </a:r>
                      <a:r>
                        <a:rPr lang="es-ES" sz="1000" dirty="0">
                          <a:latin typeface="Helvetica" panose="020B0604020202020204" pitchFamily="34" charset="0"/>
                        </a:rPr>
                        <a:t> y </a:t>
                      </a:r>
                      <a:r>
                        <a:rPr lang="es-ES" sz="1000" i="1" dirty="0" err="1">
                          <a:latin typeface="Helvetica" panose="020B0604020202020204" pitchFamily="34" charset="0"/>
                        </a:rPr>
                        <a:t>crowdworking</a:t>
                      </a:r>
                      <a:endParaRPr lang="es-ES" sz="1000" i="1" dirty="0">
                        <a:latin typeface="Helvetica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Programas de emprendimiento: Plan TCUE, Santander YUZZ, Telefónica OPEN FUTURE, SPINUP Castilla y León, </a:t>
                      </a:r>
                      <a:r>
                        <a:rPr lang="es-ES" sz="1000" dirty="0" err="1">
                          <a:latin typeface="Helvetica" panose="020B0604020202020204" pitchFamily="34" charset="0"/>
                        </a:rPr>
                        <a:t>JCyL</a:t>
                      </a:r>
                      <a:r>
                        <a:rPr lang="es-ES" sz="1000" dirty="0">
                          <a:latin typeface="Helvetica" panose="020B0604020202020204" pitchFamily="34" charset="0"/>
                        </a:rPr>
                        <a:t>-SECOT.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dirty="0">
                          <a:latin typeface="Helvetica" panose="020B0604020202020204" pitchFamily="34" charset="0"/>
                        </a:rPr>
                        <a:t>Desde el curso 2012-2013 se han creado 57 empresas y se asesora a 320 emprendedores.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69223768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39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265828"/>
            <a:ext cx="6677406" cy="99417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Servicios de empleo y emprendimiento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1800" dirty="0"/>
              <a:t>Con excepción de la Universidad de Salamanca, se ha señalado que </a:t>
            </a:r>
            <a:r>
              <a:rPr lang="es-ES" sz="1800" u="sng" dirty="0"/>
              <a:t>no hay programas específicos </a:t>
            </a:r>
            <a:r>
              <a:rPr lang="es-ES" sz="1800" dirty="0"/>
              <a:t>sobre empleabilidad y emprendimiento para los estudiantes de Arte, Humanidades y Ciencias Sociales. </a:t>
            </a:r>
          </a:p>
          <a:p>
            <a:r>
              <a:rPr lang="es-ES" sz="1800" dirty="0"/>
              <a:t>Estos programas pueden contribuir a favorecer la empleabilidad de estos estudiantes a través de la formación en competencias transversales, el emprendimiento o la de búsqueda de empleo activo.</a:t>
            </a:r>
          </a:p>
          <a:p>
            <a:endParaRPr lang="es-ES"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1" y="4360109"/>
            <a:ext cx="9139649" cy="864000"/>
            <a:chOff x="-1" y="-14537"/>
            <a:chExt cx="12186199" cy="115200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9062" y="0"/>
              <a:ext cx="1727136" cy="1133475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2707" y="-14537"/>
              <a:ext cx="1727136" cy="1152000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353" y="-14537"/>
              <a:ext cx="1727136" cy="115200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530" y="-14537"/>
              <a:ext cx="1727136" cy="1152000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176" y="-14537"/>
              <a:ext cx="1727136" cy="115200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5884" y="-14537"/>
              <a:ext cx="1727136" cy="1152000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4537"/>
              <a:ext cx="1727136" cy="11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70361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1030486" y="2931915"/>
            <a:ext cx="3568304" cy="994172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>
                <a:ea typeface="Tahoma" panose="020B0604030504040204" pitchFamily="34" charset="0"/>
                <a:cs typeface="Tahoma" panose="020B0604030504040204" pitchFamily="34" charset="0"/>
              </a:rPr>
              <a:t>Recomendaciones</a:t>
            </a:r>
            <a:endParaRPr lang="es-ES" sz="3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368076"/>
              </p:ext>
            </p:extLst>
          </p:nvPr>
        </p:nvGraphicFramePr>
        <p:xfrm>
          <a:off x="541867" y="516467"/>
          <a:ext cx="8475133" cy="4791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08959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213995"/>
            <a:ext cx="7344808" cy="994172"/>
          </a:xfrm>
        </p:spPr>
        <p:txBody>
          <a:bodyPr anchor="b">
            <a:normAutofit fontScale="90000"/>
          </a:bodyPr>
          <a:lstStyle/>
          <a:p>
            <a:r>
              <a:rPr lang="es-ES" b="1" dirty="0"/>
              <a:t>Recomendaciones a la administración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035342068"/>
              </p:ext>
            </p:extLst>
          </p:nvPr>
        </p:nvGraphicFramePr>
        <p:xfrm>
          <a:off x="180001" y="1464733"/>
          <a:ext cx="8794666" cy="4334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64949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3774" y="0"/>
            <a:ext cx="7886700" cy="1325563"/>
          </a:xfrm>
        </p:spPr>
        <p:txBody>
          <a:bodyPr>
            <a:normAutofit/>
          </a:bodyPr>
          <a:lstStyle/>
          <a:p>
            <a:r>
              <a:rPr lang="es-ES" b="1" dirty="0"/>
              <a:t>Metodología de trabajo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50164"/>
            <a:ext cx="3868340" cy="354083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Análisis de contenido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87314030"/>
              </p:ext>
            </p:extLst>
          </p:nvPr>
        </p:nvGraphicFramePr>
        <p:xfrm>
          <a:off x="355600" y="2125270"/>
          <a:ext cx="4142582" cy="2963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2" y="1650164"/>
            <a:ext cx="3887391" cy="354083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Encuestas y entrevistas</a:t>
            </a: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81461872"/>
              </p:ext>
            </p:extLst>
          </p:nvPr>
        </p:nvGraphicFramePr>
        <p:xfrm>
          <a:off x="4573191" y="2125270"/>
          <a:ext cx="4181341" cy="3027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2568313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180000"/>
            <a:ext cx="6684264" cy="99417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Recomendaciones a la universidad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32293" y="6964540"/>
            <a:ext cx="5228889" cy="3263504"/>
          </a:xfrm>
        </p:spPr>
        <p:txBody>
          <a:bodyPr>
            <a:normAutofit/>
          </a:bodyPr>
          <a:lstStyle/>
          <a:p>
            <a:r>
              <a:rPr lang="es-ES" sz="1500" dirty="0"/>
              <a:t>Mejorar el ajuste entre las salidas profesionales propuestas en los planes de estudios de las titulaciones con las reales.</a:t>
            </a:r>
          </a:p>
          <a:p>
            <a:r>
              <a:rPr lang="es-ES" sz="1500" dirty="0"/>
              <a:t>Exponer al estudiante de forma clara y concisa las competencias que adquiere y su nivel de consecución.</a:t>
            </a:r>
          </a:p>
          <a:p>
            <a:r>
              <a:rPr lang="es-ES" sz="1500" dirty="0"/>
              <a:t>Potenciar las competencias clave y/o transversales como son las digitales, comunicativas orales y escritas o idiomas.</a:t>
            </a:r>
          </a:p>
          <a:p>
            <a:r>
              <a:rPr lang="es-ES" sz="1500" dirty="0"/>
              <a:t>Potenciar el emprendimiento como salida laboral.</a:t>
            </a:r>
          </a:p>
          <a:p>
            <a:r>
              <a:rPr lang="es-ES" sz="1500" dirty="0"/>
              <a:t>Introducir la orientación para la carrera en la universidad en todos los cursos y estructurarlo de una forma práctica y provechosa para los estudiantes.</a:t>
            </a:r>
          </a:p>
          <a:p>
            <a:endParaRPr lang="es-ES" sz="15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770600931"/>
              </p:ext>
            </p:extLst>
          </p:nvPr>
        </p:nvGraphicFramePr>
        <p:xfrm>
          <a:off x="180000" y="1464734"/>
          <a:ext cx="8726933" cy="4326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40293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9191" y="222914"/>
            <a:ext cx="6677406" cy="99417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Recomendaciones a la empresa</a:t>
            </a:r>
            <a:endParaRPr lang="es-ES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4225029"/>
              </p:ext>
            </p:extLst>
          </p:nvPr>
        </p:nvGraphicFramePr>
        <p:xfrm>
          <a:off x="179999" y="1498600"/>
          <a:ext cx="8777733" cy="4360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61919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30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8245" y="199183"/>
            <a:ext cx="6704838" cy="99417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Recomendaciones al alumnado</a:t>
            </a:r>
            <a:endParaRPr lang="es-ES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626998"/>
              </p:ext>
            </p:extLst>
          </p:nvPr>
        </p:nvGraphicFramePr>
        <p:xfrm>
          <a:off x="148432" y="1498601"/>
          <a:ext cx="8792368" cy="4326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2" y="156269"/>
            <a:ext cx="161919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200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534" y="2093347"/>
            <a:ext cx="7886700" cy="994172"/>
          </a:xfrm>
        </p:spPr>
        <p:txBody>
          <a:bodyPr>
            <a:normAutofit/>
          </a:bodyPr>
          <a:lstStyle/>
          <a:p>
            <a:r>
              <a:rPr lang="es-ES" sz="4000" b="1" dirty="0"/>
              <a:t>Equipo de investigación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5534" y="3368982"/>
            <a:ext cx="8830734" cy="1685132"/>
          </a:xfrm>
        </p:spPr>
        <p:txBody>
          <a:bodyPr numCol="4">
            <a:noAutofit/>
          </a:bodyPr>
          <a:lstStyle/>
          <a:p>
            <a:pPr marL="0" indent="0">
              <a:buNone/>
            </a:pPr>
            <a:r>
              <a:rPr lang="es-ES" sz="1350" b="1" dirty="0"/>
              <a:t>Universidad de Valladolid (Coord.)</a:t>
            </a:r>
          </a:p>
          <a:p>
            <a:pPr marL="266681" lvl="1"/>
            <a:r>
              <a:rPr lang="es-ES" sz="1050" dirty="0"/>
              <a:t>Luis Carro Sancristóbal</a:t>
            </a:r>
          </a:p>
          <a:p>
            <a:pPr marL="266681" lvl="1"/>
            <a:r>
              <a:rPr lang="es-ES" sz="1050" dirty="0"/>
              <a:t>Manuel </a:t>
            </a:r>
            <a:r>
              <a:rPr lang="es-ES" sz="1050" dirty="0" err="1"/>
              <a:t>Carabias</a:t>
            </a:r>
            <a:r>
              <a:rPr lang="es-ES" sz="1050" dirty="0"/>
              <a:t> Herrero</a:t>
            </a:r>
          </a:p>
          <a:p>
            <a:pPr marL="266681" lvl="1"/>
            <a:r>
              <a:rPr lang="es-ES" sz="1050" dirty="0"/>
              <a:t>Amelia Salamanca Criado</a:t>
            </a:r>
          </a:p>
          <a:p>
            <a:endParaRPr lang="es-ES" sz="1350" b="1" dirty="0"/>
          </a:p>
          <a:p>
            <a:pPr marL="133341" indent="0">
              <a:buNone/>
            </a:pPr>
            <a:r>
              <a:rPr lang="es-ES" sz="1350" b="1" dirty="0"/>
              <a:t>Universidad de Burgos</a:t>
            </a:r>
          </a:p>
          <a:p>
            <a:pPr marL="336920" lvl="1"/>
            <a:r>
              <a:rPr lang="es-ES" sz="1050" dirty="0"/>
              <a:t>María Luisa Lobato López</a:t>
            </a:r>
          </a:p>
          <a:p>
            <a:pPr marL="336920" lvl="1"/>
            <a:r>
              <a:rPr lang="es-ES" sz="1050" dirty="0"/>
              <a:t>Juan Bautista Delgado García</a:t>
            </a:r>
          </a:p>
          <a:p>
            <a:pPr marL="336920" lvl="1"/>
            <a:r>
              <a:rPr lang="es-ES" sz="1050" dirty="0"/>
              <a:t>José Luis González Castro</a:t>
            </a:r>
          </a:p>
          <a:p>
            <a:pPr marL="336920" lvl="1"/>
            <a:r>
              <a:rPr lang="es-ES" sz="1050" dirty="0"/>
              <a:t>Rocío </a:t>
            </a:r>
            <a:r>
              <a:rPr lang="es-ES" sz="1050" dirty="0" err="1"/>
              <a:t>Badía</a:t>
            </a:r>
            <a:r>
              <a:rPr lang="es-ES" sz="1050" dirty="0"/>
              <a:t> </a:t>
            </a:r>
            <a:r>
              <a:rPr lang="es-ES" sz="1050" dirty="0" err="1"/>
              <a:t>Fumaz</a:t>
            </a:r>
            <a:endParaRPr lang="es-ES" sz="1050" dirty="0"/>
          </a:p>
          <a:p>
            <a:pPr marL="336920" lvl="1"/>
            <a:r>
              <a:rPr lang="es-ES" sz="1050" dirty="0"/>
              <a:t>Íñigo García Rodríguez</a:t>
            </a:r>
          </a:p>
          <a:p>
            <a:pPr marL="133341" indent="0">
              <a:buNone/>
            </a:pPr>
            <a:endParaRPr lang="es-ES" sz="1350" b="1" dirty="0"/>
          </a:p>
          <a:p>
            <a:pPr marL="133341" indent="0">
              <a:buNone/>
            </a:pPr>
            <a:r>
              <a:rPr lang="es-ES" sz="1350" b="1" dirty="0"/>
              <a:t>Universidad de León</a:t>
            </a:r>
          </a:p>
          <a:p>
            <a:pPr marL="336920" lvl="1"/>
            <a:r>
              <a:rPr lang="es-ES" sz="1050" dirty="0"/>
              <a:t>Juan Matas Caballero</a:t>
            </a:r>
          </a:p>
          <a:p>
            <a:pPr marL="336920" lvl="1"/>
            <a:r>
              <a:rPr lang="es-ES" sz="1050" dirty="0"/>
              <a:t>Elena Aguado Cabezas</a:t>
            </a:r>
          </a:p>
          <a:p>
            <a:pPr marL="336920" lvl="1"/>
            <a:r>
              <a:rPr lang="es-ES" sz="1050" dirty="0"/>
              <a:t>Mario de la Fuente García</a:t>
            </a:r>
          </a:p>
          <a:p>
            <a:pPr marL="336920" lvl="1"/>
            <a:r>
              <a:rPr lang="es-ES" sz="1050" dirty="0"/>
              <a:t>Diana </a:t>
            </a:r>
            <a:r>
              <a:rPr lang="es-ES" sz="1050" dirty="0" err="1"/>
              <a:t>Caneda</a:t>
            </a:r>
            <a:r>
              <a:rPr lang="es-ES" sz="1050" dirty="0"/>
              <a:t> Fernández</a:t>
            </a:r>
          </a:p>
          <a:p>
            <a:pPr marL="336920" lvl="1"/>
            <a:r>
              <a:rPr lang="es-ES" sz="1050" dirty="0"/>
              <a:t>Marian Morán Suárez</a:t>
            </a:r>
          </a:p>
          <a:p>
            <a:endParaRPr lang="es-ES" sz="1050" b="1" dirty="0"/>
          </a:p>
          <a:p>
            <a:pPr marL="133341" indent="0">
              <a:buNone/>
            </a:pPr>
            <a:r>
              <a:rPr lang="es-ES" sz="1350" b="1" dirty="0"/>
              <a:t>Universidad de Salamanca</a:t>
            </a:r>
          </a:p>
          <a:p>
            <a:pPr marL="336920" lvl="1"/>
            <a:r>
              <a:rPr lang="es-ES" sz="1050" dirty="0"/>
              <a:t>J. Manuel Corchado Rodríguez</a:t>
            </a:r>
          </a:p>
          <a:p>
            <a:pPr marL="336920" lvl="1"/>
            <a:r>
              <a:rPr lang="es-ES" sz="1050" dirty="0"/>
              <a:t>Mili Pizarro Lucas</a:t>
            </a:r>
          </a:p>
          <a:p>
            <a:pPr marL="336920" lvl="1"/>
            <a:r>
              <a:rPr lang="es-ES" sz="1050" dirty="0"/>
              <a:t>Laura Celaya Irigoyen</a:t>
            </a:r>
          </a:p>
          <a:p>
            <a:pPr marL="336920" lvl="1"/>
            <a:r>
              <a:rPr lang="es-ES" sz="1050" dirty="0"/>
              <a:t>Íñigo Martín Sánchez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403600" y="5228302"/>
            <a:ext cx="5162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dirty="0"/>
              <a:t>Colabora: ITER Investigación</a:t>
            </a:r>
          </a:p>
          <a:p>
            <a:pPr algn="r"/>
            <a:r>
              <a:rPr lang="es-ES" sz="1200" dirty="0">
                <a:hlinkClick r:id="rId2"/>
              </a:rPr>
              <a:t>https://foroempresacyl.usal.es</a:t>
            </a:r>
            <a:r>
              <a:rPr lang="es-ES" sz="1200" dirty="0"/>
              <a:t> </a:t>
            </a:r>
          </a:p>
        </p:txBody>
      </p:sp>
      <p:pic>
        <p:nvPicPr>
          <p:cNvPr id="5" name="Picture 2" descr="https://foroempresacyl.usal.es/sites/default/files/noticias/fo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799" y="1974451"/>
            <a:ext cx="2436283" cy="128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6772303" y="2401492"/>
            <a:ext cx="189667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050" dirty="0">
                <a:hlinkClick r:id="rId2"/>
              </a:rPr>
              <a:t>https://foroempresacyl.usal.es</a:t>
            </a:r>
            <a:r>
              <a:rPr lang="es-ES" sz="1050" dirty="0"/>
              <a:t> 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0" y="846347"/>
            <a:ext cx="9139649" cy="864000"/>
            <a:chOff x="-1" y="-14537"/>
            <a:chExt cx="12186199" cy="1152000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9062" y="0"/>
              <a:ext cx="1727136" cy="1133475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2707" y="-14537"/>
              <a:ext cx="1727136" cy="115200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353" y="-14537"/>
              <a:ext cx="1727136" cy="1152000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530" y="-14537"/>
              <a:ext cx="1727136" cy="1152000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176" y="-14537"/>
              <a:ext cx="1727136" cy="115200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5884" y="-14537"/>
              <a:ext cx="1727136" cy="1152000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4537"/>
              <a:ext cx="1727136" cy="11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97802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0393" y="2106697"/>
            <a:ext cx="7450646" cy="1790700"/>
          </a:xfrm>
        </p:spPr>
        <p:txBody>
          <a:bodyPr>
            <a:noAutofit/>
          </a:bodyPr>
          <a:lstStyle/>
          <a:p>
            <a:r>
              <a:rPr lang="es-ES" sz="2400" dirty="0"/>
              <a:t>DIAGNÓSTICO SOBRE LA EMPLEABILIDAD DE LOS EGRESADOS/AS DE LAS RAMAS DE CONOCIMIENTO DE CIENCIAS SOCIALES, ARTES Y HUMANIDADES DE LAS UNIVERSIDADES PÚBLICAS DE CASTILLA Y LEÓN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572004" y="5193590"/>
            <a:ext cx="4148192" cy="540000"/>
            <a:chOff x="6096006" y="5781787"/>
            <a:chExt cx="5530922" cy="720000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6" y="5781787"/>
              <a:ext cx="1200000" cy="72000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135" y="5781787"/>
              <a:ext cx="1216901" cy="72000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1701" y="5781787"/>
              <a:ext cx="1505227" cy="72000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843" y="5781787"/>
              <a:ext cx="1464407" cy="720000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5" y="5127548"/>
            <a:ext cx="2916936" cy="672084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0" y="846347"/>
            <a:ext cx="9139649" cy="864000"/>
            <a:chOff x="-1" y="-14537"/>
            <a:chExt cx="12186199" cy="115200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9062" y="0"/>
              <a:ext cx="1727136" cy="1133475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2707" y="-14537"/>
              <a:ext cx="1727136" cy="1152000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353" y="-14537"/>
              <a:ext cx="1727136" cy="1152000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530" y="-14537"/>
              <a:ext cx="1727136" cy="1152000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176" y="-14537"/>
              <a:ext cx="1727136" cy="1152000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5884" y="-14537"/>
              <a:ext cx="1727136" cy="1152000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4537"/>
              <a:ext cx="1727136" cy="1152000"/>
            </a:xfrm>
            <a:prstGeom prst="rect">
              <a:avLst/>
            </a:prstGeom>
          </p:spPr>
        </p:pic>
      </p:grpSp>
      <p:sp>
        <p:nvSpPr>
          <p:cNvPr id="30" name="Subtítulo 2"/>
          <p:cNvSpPr txBox="1">
            <a:spLocks/>
          </p:cNvSpPr>
          <p:nvPr/>
        </p:nvSpPr>
        <p:spPr>
          <a:xfrm>
            <a:off x="4486276" y="4052273"/>
            <a:ext cx="4233920" cy="1075277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350"/>
              </a:spcAft>
            </a:pPr>
            <a:r>
              <a:rPr lang="es-ES" sz="1800" dirty="0"/>
              <a:t>Consejos Sociales de las Universidades de Burgos, León, Salamanca y Valladolid</a:t>
            </a:r>
          </a:p>
          <a:p>
            <a:pPr algn="r"/>
            <a:r>
              <a:rPr lang="es-ES" sz="1425" dirty="0"/>
              <a:t>Valladolid, 28 de mayo de 2018</a:t>
            </a:r>
          </a:p>
        </p:txBody>
      </p:sp>
    </p:spTree>
    <p:extLst>
      <p:ext uri="{BB962C8B-B14F-4D97-AF65-F5344CB8AC3E}">
        <p14:creationId xmlns:p14="http://schemas.microsoft.com/office/powerpoint/2010/main" val="6614003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0" y="5680038"/>
            <a:ext cx="9143999" cy="1140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1" y="-1965"/>
            <a:ext cx="7832958" cy="6861930"/>
          </a:xfrm>
        </p:spPr>
      </p:pic>
    </p:spTree>
    <p:extLst>
      <p:ext uri="{BB962C8B-B14F-4D97-AF65-F5344CB8AC3E}">
        <p14:creationId xmlns:p14="http://schemas.microsoft.com/office/powerpoint/2010/main" val="2526696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69334" y="-11110"/>
            <a:ext cx="8813799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/>
              <a:t>Clasificaciones de referencia internacional</a:t>
            </a: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9002372"/>
              </p:ext>
            </p:extLst>
          </p:nvPr>
        </p:nvGraphicFramePr>
        <p:xfrm>
          <a:off x="774550" y="1690690"/>
          <a:ext cx="7903783" cy="3821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2221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7546" y="0"/>
            <a:ext cx="7886700" cy="1325563"/>
          </a:xfrm>
        </p:spPr>
        <p:txBody>
          <a:bodyPr>
            <a:normAutofit/>
          </a:bodyPr>
          <a:lstStyle/>
          <a:p>
            <a:r>
              <a:rPr lang="es-ES" sz="4000" b="1" dirty="0"/>
              <a:t>Fuentes utilizadas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532402"/>
              </p:ext>
            </p:extLst>
          </p:nvPr>
        </p:nvGraphicFramePr>
        <p:xfrm>
          <a:off x="446442" y="2036518"/>
          <a:ext cx="8068908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638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3356" y="0"/>
            <a:ext cx="8423577" cy="1297315"/>
          </a:xfrm>
        </p:spPr>
        <p:txBody>
          <a:bodyPr>
            <a:normAutofit/>
          </a:bodyPr>
          <a:lstStyle/>
          <a:p>
            <a:r>
              <a:rPr lang="es-ES" sz="4000" b="1" dirty="0"/>
              <a:t>Muestra por áreas de estudio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152264"/>
              </p:ext>
            </p:extLst>
          </p:nvPr>
        </p:nvGraphicFramePr>
        <p:xfrm>
          <a:off x="483356" y="3446230"/>
          <a:ext cx="4597278" cy="195707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2446453">
                  <a:extLst>
                    <a:ext uri="{9D8B030D-6E8A-4147-A177-3AD203B41FA5}">
                      <a16:colId xmlns:a16="http://schemas.microsoft.com/office/drawing/2014/main" val="2840261175"/>
                    </a:ext>
                  </a:extLst>
                </a:gridCol>
                <a:gridCol w="430165">
                  <a:extLst>
                    <a:ext uri="{9D8B030D-6E8A-4147-A177-3AD203B41FA5}">
                      <a16:colId xmlns:a16="http://schemas.microsoft.com/office/drawing/2014/main" val="1328476894"/>
                    </a:ext>
                  </a:extLst>
                </a:gridCol>
                <a:gridCol w="430165">
                  <a:extLst>
                    <a:ext uri="{9D8B030D-6E8A-4147-A177-3AD203B41FA5}">
                      <a16:colId xmlns:a16="http://schemas.microsoft.com/office/drawing/2014/main" val="3231709135"/>
                    </a:ext>
                  </a:extLst>
                </a:gridCol>
                <a:gridCol w="430165">
                  <a:extLst>
                    <a:ext uri="{9D8B030D-6E8A-4147-A177-3AD203B41FA5}">
                      <a16:colId xmlns:a16="http://schemas.microsoft.com/office/drawing/2014/main" val="620222276"/>
                    </a:ext>
                  </a:extLst>
                </a:gridCol>
                <a:gridCol w="430165">
                  <a:extLst>
                    <a:ext uri="{9D8B030D-6E8A-4147-A177-3AD203B41FA5}">
                      <a16:colId xmlns:a16="http://schemas.microsoft.com/office/drawing/2014/main" val="2661977680"/>
                    </a:ext>
                  </a:extLst>
                </a:gridCol>
                <a:gridCol w="430165">
                  <a:extLst>
                    <a:ext uri="{9D8B030D-6E8A-4147-A177-3AD203B41FA5}">
                      <a16:colId xmlns:a16="http://schemas.microsoft.com/office/drawing/2014/main" val="2681890191"/>
                    </a:ext>
                  </a:extLst>
                </a:gridCol>
              </a:tblGrid>
              <a:tr h="1956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Campos de estudio (ISCED-F)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</a:rPr>
                        <a:t>UBu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</a:rPr>
                        <a:t>ULe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</a:rPr>
                        <a:t>USa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</a:rPr>
                        <a:t>UVa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562072950"/>
                  </a:ext>
                </a:extLst>
              </a:tr>
              <a:tr h="3913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Administración de Empresas y Derecho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16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352373562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Artes y Humanidades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39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73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701460925"/>
                  </a:ext>
                </a:extLst>
              </a:tr>
              <a:tr h="39138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Ciencias Sociales, Periodismo y Documentación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19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537272916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Educación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11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11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18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17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57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466673213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Salud y Bienestar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/>
                      <a:endParaRPr lang="es-ES" sz="1200">
                        <a:effectLst/>
                        <a:latin typeface="Helvetica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524532614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Servicios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4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917806640"/>
                  </a:ext>
                </a:extLst>
              </a:tr>
              <a:tr h="1956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24</a:t>
                      </a:r>
                      <a:endParaRPr lang="es-ES" sz="120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34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73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50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181</a:t>
                      </a:r>
                      <a:endParaRPr lang="es-ES" sz="12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41783802"/>
                  </a:ext>
                </a:extLst>
              </a:tr>
            </a:tbl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87921207"/>
              </p:ext>
            </p:extLst>
          </p:nvPr>
        </p:nvGraphicFramePr>
        <p:xfrm>
          <a:off x="4889288" y="1926398"/>
          <a:ext cx="4254712" cy="3604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080635" y="1498093"/>
            <a:ext cx="389722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b="1" dirty="0">
                <a:latin typeface="Helvetica" panose="020B0604020202020204" pitchFamily="34" charset="0"/>
              </a:rPr>
              <a:t>54% Matrículas / áreas estudio curso 2015-16</a:t>
            </a:r>
          </a:p>
          <a:p>
            <a:pPr algn="ctr"/>
            <a:r>
              <a:rPr lang="es-ES" sz="1350" b="1" dirty="0">
                <a:latin typeface="Helvetica" panose="020B0604020202020204" pitchFamily="34" charset="0"/>
              </a:rPr>
              <a:t>en 35 centros universitarios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4E3D446-7F30-4329-AE6B-3967104825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4204836"/>
              </p:ext>
            </p:extLst>
          </p:nvPr>
        </p:nvGraphicFramePr>
        <p:xfrm>
          <a:off x="1708825" y="914399"/>
          <a:ext cx="3077224" cy="253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657863" y="1926398"/>
            <a:ext cx="13388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350" b="1" dirty="0">
                <a:latin typeface="Helvetica" panose="020B0604020202020204" pitchFamily="34" charset="0"/>
              </a:rPr>
              <a:t>% Matrículas </a:t>
            </a:r>
          </a:p>
          <a:p>
            <a:pPr algn="ctr"/>
            <a:r>
              <a:rPr lang="es-ES" sz="1350" b="1" dirty="0">
                <a:latin typeface="Helvetica" panose="020B0604020202020204" pitchFamily="34" charset="0"/>
              </a:rPr>
              <a:t>curso 2015-16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778062" y="2725959"/>
            <a:ext cx="1159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7%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091707" y="5125792"/>
            <a:ext cx="1352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42065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4850" y="0"/>
            <a:ext cx="7886700" cy="1325563"/>
          </a:xfrm>
        </p:spPr>
        <p:txBody>
          <a:bodyPr>
            <a:normAutofit/>
          </a:bodyPr>
          <a:lstStyle/>
          <a:p>
            <a:r>
              <a:rPr lang="es-ES" sz="4000" b="1" dirty="0"/>
              <a:t>Áreas de estudio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237392"/>
              </p:ext>
            </p:extLst>
          </p:nvPr>
        </p:nvGraphicFramePr>
        <p:xfrm>
          <a:off x="628650" y="1325563"/>
          <a:ext cx="7886700" cy="427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23480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13203</TotalTime>
  <Words>4021</Words>
  <Application>Microsoft Office PowerPoint</Application>
  <PresentationFormat>Presentación en pantalla (4:3)</PresentationFormat>
  <Paragraphs>590</Paragraphs>
  <Slides>55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3" baseType="lpstr">
      <vt:lpstr>Arial</vt:lpstr>
      <vt:lpstr>Calibri</vt:lpstr>
      <vt:lpstr>Calibri Light</vt:lpstr>
      <vt:lpstr>Franklin Gothic Book</vt:lpstr>
      <vt:lpstr>Helvetica</vt:lpstr>
      <vt:lpstr>Tahoma</vt:lpstr>
      <vt:lpstr>Times New Roman</vt:lpstr>
      <vt:lpstr>Tema de Office</vt:lpstr>
      <vt:lpstr>Presentación de PowerPoint</vt:lpstr>
      <vt:lpstr>DIAGNÓSTICO SOBRE LA EMPLEABILIDAD DE LOS EGRESADOS/AS DE LAS RAMAS DE CONOCIMIENTO DE CIENCIAS SOCIALES, ARTES Y HUMANIDADES DE LAS UNIVERSIDADES PÚBLICAS DE CASTILLA Y LEÓN</vt:lpstr>
      <vt:lpstr>Presentación de PowerPoint</vt:lpstr>
      <vt:lpstr>Presentación de PowerPoint</vt:lpstr>
      <vt:lpstr>Metodología de trabajo</vt:lpstr>
      <vt:lpstr>Clasificaciones de referencia internacional</vt:lpstr>
      <vt:lpstr>Fuentes utilizadas</vt:lpstr>
      <vt:lpstr>Muestra por áreas de estudio</vt:lpstr>
      <vt:lpstr>Áreas de estudio</vt:lpstr>
      <vt:lpstr>Estructura del análisis por titulaciones</vt:lpstr>
      <vt:lpstr>Presentación de PowerPoint</vt:lpstr>
      <vt:lpstr>Orientación para la carrera Orientación académica</vt:lpstr>
      <vt:lpstr>Títulos</vt:lpstr>
      <vt:lpstr>Matrículas</vt:lpstr>
      <vt:lpstr>Matrículas: Tasas en artes y humanidades</vt:lpstr>
      <vt:lpstr>Matrículas: Tasas Ciencias Sociales, Periodismo y Documentación y Educación</vt:lpstr>
      <vt:lpstr>Matrículas: Tasas Trabajo Social, Actividad Física y Deporte, y Turismo</vt:lpstr>
      <vt:lpstr>Competencias clave en Artes, Humanidades y Ciencias Sociales</vt:lpstr>
      <vt:lpstr>Competencias clave en Artes, Humanidades y Ciencias Sociales</vt:lpstr>
      <vt:lpstr>Competencias transversales en Artes, Humanidades y Ciencias Sociales</vt:lpstr>
      <vt:lpstr>Competencias transversales en Artes, Humanidades y Ciencias Sociales</vt:lpstr>
      <vt:lpstr>Salidas profesionales</vt:lpstr>
      <vt:lpstr>Sobre la empleabilidad</vt:lpstr>
      <vt:lpstr>Tejido empresarial: % tipo de empresas en Castilla y León</vt:lpstr>
      <vt:lpstr>Tejido empresarial: Principales actividades económicas en Castilla y León: con más de 700 empresas en cada sector</vt:lpstr>
      <vt:lpstr>Tejido empresarial: Principales actividades económicas en Castilla y León: con menos de 700 empresas en cada sector</vt:lpstr>
      <vt:lpstr>Tejido empresarial: empresas en Castilla y León cuyo CNAE es afín a las titulaciones de Ciencias Sociales y Humanidades.</vt:lpstr>
      <vt:lpstr>Tejido empresarial: Actividad económica que más contratación genera en España para titulados en las áreas de este estudio</vt:lpstr>
      <vt:lpstr>Tejido empresarial: Ocupaciones más contratadas en España para titulados en las áreas de este estudio</vt:lpstr>
      <vt:lpstr>Contratos</vt:lpstr>
      <vt:lpstr>Contratos en Artes</vt:lpstr>
      <vt:lpstr>Contratos en Humanidades (excepto lenguas)</vt:lpstr>
      <vt:lpstr>Contratos en Lenguas</vt:lpstr>
      <vt:lpstr>Contratos en Ciencias Sociales y del Comportamiento </vt:lpstr>
      <vt:lpstr>Contratos en Periodismo y Documentación</vt:lpstr>
      <vt:lpstr>Contratos en Educación</vt:lpstr>
      <vt:lpstr>Contratos en Trabajo Social</vt:lpstr>
      <vt:lpstr>Contratos en Actividad Física y Deporte</vt:lpstr>
      <vt:lpstr>Contratos en Turismo</vt:lpstr>
      <vt:lpstr>Contratación de titulados en los años 2014, 2015 y 2016.</vt:lpstr>
      <vt:lpstr>Comparación entre demandantes de empleo, egresados y contratos realizados en ocupaciones afines al título en los años 2014, 2015 y 2016.</vt:lpstr>
      <vt:lpstr>Trabajadores en el extranjero</vt:lpstr>
      <vt:lpstr>Encuesta a empleadores 405 empresas de la región</vt:lpstr>
      <vt:lpstr>Competencias</vt:lpstr>
      <vt:lpstr>Servicios de orientación para la carrera </vt:lpstr>
      <vt:lpstr>Servicios de empleo y emprendimiento </vt:lpstr>
      <vt:lpstr>Servicios de empleo y emprendimiento </vt:lpstr>
      <vt:lpstr>Recomendaciones</vt:lpstr>
      <vt:lpstr>Recomendaciones a la administración</vt:lpstr>
      <vt:lpstr>Recomendaciones a la universidad</vt:lpstr>
      <vt:lpstr>Recomendaciones a la empresa</vt:lpstr>
      <vt:lpstr>Recomendaciones al alumnado</vt:lpstr>
      <vt:lpstr>Equipo de investigación</vt:lpstr>
      <vt:lpstr>DIAGNÓSTICO SOBRE LA EMPLEABILIDAD DE LOS EGRESADOS/AS DE LAS RAMAS DE CONOCIMIENTO DE CIENCIAS SOCIALES, ARTES Y HUMANIDADES DE LAS UNIVERSIDADES PÚBLICAS DE CASTILLA Y LEÓN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Carro</dc:creator>
  <cp:lastModifiedBy>Silvia Álvarez</cp:lastModifiedBy>
  <cp:revision>232</cp:revision>
  <dcterms:created xsi:type="dcterms:W3CDTF">2017-10-15T10:41:27Z</dcterms:created>
  <dcterms:modified xsi:type="dcterms:W3CDTF">2018-05-29T11:31:59Z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15696978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S8.2.1</vt:lpwstr>
  </property>
</Properties>
</file>